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58" r:id="rId6"/>
    <p:sldId id="261" r:id="rId7"/>
    <p:sldId id="264" r:id="rId8"/>
    <p:sldId id="265" r:id="rId9"/>
    <p:sldId id="266" r:id="rId10"/>
    <p:sldId id="267" r:id="rId11"/>
    <p:sldId id="268"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4E115-7BC8-4197-B8D0-9AF719D16B09}" v="2" dt="2020-11-05T02:02:27.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59" autoAdjust="0"/>
  </p:normalViewPr>
  <p:slideViewPr>
    <p:cSldViewPr snapToGrid="0">
      <p:cViewPr varScale="1">
        <p:scale>
          <a:sx n="91" d="100"/>
          <a:sy n="91" d="100"/>
        </p:scale>
        <p:origin x="1350" y="90"/>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Pearce" userId="7030ef64-b6ad-421f-a0a7-586fe773fc0b" providerId="ADAL" clId="{C284E115-7BC8-4197-B8D0-9AF719D16B09}"/>
    <pc:docChg chg="modSld">
      <pc:chgData name="Petra Pearce" userId="7030ef64-b6ad-421f-a0a7-586fe773fc0b" providerId="ADAL" clId="{C284E115-7BC8-4197-B8D0-9AF719D16B09}" dt="2020-11-05T02:02:27.148" v="2" actId="20577"/>
      <pc:docMkLst>
        <pc:docMk/>
      </pc:docMkLst>
      <pc:sldChg chg="addSp modSp">
        <pc:chgData name="Petra Pearce" userId="7030ef64-b6ad-421f-a0a7-586fe773fc0b" providerId="ADAL" clId="{C284E115-7BC8-4197-B8D0-9AF719D16B09}" dt="2020-11-05T02:02:27.148" v="2" actId="20577"/>
        <pc:sldMkLst>
          <pc:docMk/>
          <pc:sldMk cId="478104014" sldId="272"/>
        </pc:sldMkLst>
        <pc:spChg chg="add mod">
          <ac:chgData name="Petra Pearce" userId="7030ef64-b6ad-421f-a0a7-586fe773fc0b" providerId="ADAL" clId="{C284E115-7BC8-4197-B8D0-9AF719D16B09}" dt="2020-11-05T02:02:27.148" v="2" actId="20577"/>
          <ac:spMkLst>
            <pc:docMk/>
            <pc:sldMk cId="478104014" sldId="272"/>
            <ac:spMk id="3" creationId="{94F3317F-26CE-4182-9EB8-9B9B3FD0931E}"/>
          </ac:spMkLst>
        </pc:spChg>
      </pc:sldChg>
    </pc:docChg>
  </pc:docChgLst>
  <pc:docChgLst>
    <pc:chgData name="Stacy Mohan" userId="S::stacy.mohan@niwa.co.nz::6086f4df-27bd-46cf-aff6-c633e53b4b09" providerId="AD" clId="Web-{F3A1C139-6457-C867-5232-73837CB00F33}"/>
    <pc:docChg chg="modSld">
      <pc:chgData name="Stacy Mohan" userId="S::stacy.mohan@niwa.co.nz::6086f4df-27bd-46cf-aff6-c633e53b4b09" providerId="AD" clId="Web-{F3A1C139-6457-C867-5232-73837CB00F33}" dt="2020-08-27T00:48:04.159" v="6" actId="20577"/>
      <pc:docMkLst>
        <pc:docMk/>
      </pc:docMkLst>
      <pc:sldChg chg="modSp">
        <pc:chgData name="Stacy Mohan" userId="S::stacy.mohan@niwa.co.nz::6086f4df-27bd-46cf-aff6-c633e53b4b09" providerId="AD" clId="Web-{F3A1C139-6457-C867-5232-73837CB00F33}" dt="2020-08-27T00:47:38.564" v="0" actId="20577"/>
        <pc:sldMkLst>
          <pc:docMk/>
          <pc:sldMk cId="2848107821" sldId="266"/>
        </pc:sldMkLst>
        <pc:spChg chg="mod">
          <ac:chgData name="Stacy Mohan" userId="S::stacy.mohan@niwa.co.nz::6086f4df-27bd-46cf-aff6-c633e53b4b09" providerId="AD" clId="Web-{F3A1C139-6457-C867-5232-73837CB00F33}" dt="2020-08-27T00:47:38.564" v="0" actId="20577"/>
          <ac:spMkLst>
            <pc:docMk/>
            <pc:sldMk cId="2848107821" sldId="266"/>
            <ac:spMk id="3" creationId="{17D8C829-3CC3-43DF-A888-71B92EE28C7D}"/>
          </ac:spMkLst>
        </pc:spChg>
      </pc:sldChg>
      <pc:sldChg chg="modSp">
        <pc:chgData name="Stacy Mohan" userId="S::stacy.mohan@niwa.co.nz::6086f4df-27bd-46cf-aff6-c633e53b4b09" providerId="AD" clId="Web-{F3A1C139-6457-C867-5232-73837CB00F33}" dt="2020-08-27T00:48:04.159" v="5" actId="20577"/>
        <pc:sldMkLst>
          <pc:docMk/>
          <pc:sldMk cId="2344294747" sldId="268"/>
        </pc:sldMkLst>
        <pc:spChg chg="mod">
          <ac:chgData name="Stacy Mohan" userId="S::stacy.mohan@niwa.co.nz::6086f4df-27bd-46cf-aff6-c633e53b4b09" providerId="AD" clId="Web-{F3A1C139-6457-C867-5232-73837CB00F33}" dt="2020-08-27T00:48:04.159" v="5" actId="20577"/>
          <ac:spMkLst>
            <pc:docMk/>
            <pc:sldMk cId="2344294747" sldId="268"/>
            <ac:spMk id="7" creationId="{02A9ED80-2184-4F4E-A325-B9A5AE9118D2}"/>
          </ac:spMkLst>
        </pc:spChg>
      </pc:sldChg>
    </pc:docChg>
  </pc:docChgLst>
  <pc:docChgLst>
    <pc:chgData name="Petra Pearce" userId="7030ef64-b6ad-421f-a0a7-586fe773fc0b" providerId="ADAL" clId="{80BC092B-A5A0-462C-9F9D-05586F6FA449}"/>
    <pc:docChg chg="modSld">
      <pc:chgData name="Petra Pearce" userId="7030ef64-b6ad-421f-a0a7-586fe773fc0b" providerId="ADAL" clId="{80BC092B-A5A0-462C-9F9D-05586F6FA449}" dt="2020-09-02T22:48:16.489" v="7" actId="20577"/>
      <pc:docMkLst>
        <pc:docMk/>
      </pc:docMkLst>
      <pc:sldChg chg="modSp">
        <pc:chgData name="Petra Pearce" userId="7030ef64-b6ad-421f-a0a7-586fe773fc0b" providerId="ADAL" clId="{80BC092B-A5A0-462C-9F9D-05586F6FA449}" dt="2020-09-02T22:40:07.749" v="0" actId="14100"/>
        <pc:sldMkLst>
          <pc:docMk/>
          <pc:sldMk cId="2806106126" sldId="257"/>
        </pc:sldMkLst>
        <pc:spChg chg="mod">
          <ac:chgData name="Petra Pearce" userId="7030ef64-b6ad-421f-a0a7-586fe773fc0b" providerId="ADAL" clId="{80BC092B-A5A0-462C-9F9D-05586F6FA449}" dt="2020-09-02T22:40:07.749" v="0" actId="14100"/>
          <ac:spMkLst>
            <pc:docMk/>
            <pc:sldMk cId="2806106126" sldId="257"/>
            <ac:spMk id="2" creationId="{00000000-0000-0000-0000-000000000000}"/>
          </ac:spMkLst>
        </pc:spChg>
      </pc:sldChg>
      <pc:sldChg chg="modSp">
        <pc:chgData name="Petra Pearce" userId="7030ef64-b6ad-421f-a0a7-586fe773fc0b" providerId="ADAL" clId="{80BC092B-A5A0-462C-9F9D-05586F6FA449}" dt="2020-09-02T22:43:40.213" v="1" actId="20577"/>
        <pc:sldMkLst>
          <pc:docMk/>
          <pc:sldMk cId="4262154642" sldId="265"/>
        </pc:sldMkLst>
        <pc:spChg chg="mod">
          <ac:chgData name="Petra Pearce" userId="7030ef64-b6ad-421f-a0a7-586fe773fc0b" providerId="ADAL" clId="{80BC092B-A5A0-462C-9F9D-05586F6FA449}" dt="2020-09-02T22:43:40.213" v="1" actId="20577"/>
          <ac:spMkLst>
            <pc:docMk/>
            <pc:sldMk cId="4262154642" sldId="265"/>
            <ac:spMk id="3" creationId="{3F23D18B-FE8C-4579-8D51-6D199B3EEAF1}"/>
          </ac:spMkLst>
        </pc:spChg>
      </pc:sldChg>
      <pc:sldChg chg="modSp">
        <pc:chgData name="Petra Pearce" userId="7030ef64-b6ad-421f-a0a7-586fe773fc0b" providerId="ADAL" clId="{80BC092B-A5A0-462C-9F9D-05586F6FA449}" dt="2020-09-02T22:46:46.257" v="4" actId="1076"/>
        <pc:sldMkLst>
          <pc:docMk/>
          <pc:sldMk cId="3132748975" sldId="267"/>
        </pc:sldMkLst>
        <pc:spChg chg="mod">
          <ac:chgData name="Petra Pearce" userId="7030ef64-b6ad-421f-a0a7-586fe773fc0b" providerId="ADAL" clId="{80BC092B-A5A0-462C-9F9D-05586F6FA449}" dt="2020-09-02T22:46:46.257" v="4" actId="1076"/>
          <ac:spMkLst>
            <pc:docMk/>
            <pc:sldMk cId="3132748975" sldId="267"/>
            <ac:spMk id="7" creationId="{02A9ED80-2184-4F4E-A325-B9A5AE9118D2}"/>
          </ac:spMkLst>
        </pc:spChg>
      </pc:sldChg>
      <pc:sldChg chg="modSp">
        <pc:chgData name="Petra Pearce" userId="7030ef64-b6ad-421f-a0a7-586fe773fc0b" providerId="ADAL" clId="{80BC092B-A5A0-462C-9F9D-05586F6FA449}" dt="2020-09-02T22:48:16.489" v="7" actId="20577"/>
        <pc:sldMkLst>
          <pc:docMk/>
          <pc:sldMk cId="2344294747" sldId="268"/>
        </pc:sldMkLst>
        <pc:spChg chg="mod">
          <ac:chgData name="Petra Pearce" userId="7030ef64-b6ad-421f-a0a7-586fe773fc0b" providerId="ADAL" clId="{80BC092B-A5A0-462C-9F9D-05586F6FA449}" dt="2020-09-02T22:48:16.489" v="7" actId="20577"/>
          <ac:spMkLst>
            <pc:docMk/>
            <pc:sldMk cId="2344294747" sldId="268"/>
            <ac:spMk id="3" creationId="{3F23D18B-FE8C-4579-8D51-6D199B3EEAF1}"/>
          </ac:spMkLst>
        </pc:spChg>
        <pc:spChg chg="mod">
          <ac:chgData name="Petra Pearce" userId="7030ef64-b6ad-421f-a0a7-586fe773fc0b" providerId="ADAL" clId="{80BC092B-A5A0-462C-9F9D-05586F6FA449}" dt="2020-09-02T22:47:44.425" v="6" actId="1076"/>
          <ac:spMkLst>
            <pc:docMk/>
            <pc:sldMk cId="2344294747" sldId="268"/>
            <ac:spMk id="7" creationId="{02A9ED80-2184-4F4E-A325-B9A5AE9118D2}"/>
          </ac:spMkLst>
        </pc:spChg>
      </pc:sldChg>
    </pc:docChg>
  </pc:docChgLst>
  <pc:docChgLst>
    <pc:chgData name="Petra Pearce" userId="7030ef64-b6ad-421f-a0a7-586fe773fc0b" providerId="ADAL" clId="{2AB11747-3430-4115-9293-84B8158CE810}"/>
    <pc:docChg chg="custSel delSld modSld">
      <pc:chgData name="Petra Pearce" userId="7030ef64-b6ad-421f-a0a7-586fe773fc0b" providerId="ADAL" clId="{2AB11747-3430-4115-9293-84B8158CE810}" dt="2020-07-29T03:30:39.998" v="490" actId="478"/>
      <pc:docMkLst>
        <pc:docMk/>
      </pc:docMkLst>
      <pc:sldChg chg="modSp">
        <pc:chgData name="Petra Pearce" userId="7030ef64-b6ad-421f-a0a7-586fe773fc0b" providerId="ADAL" clId="{2AB11747-3430-4115-9293-84B8158CE810}" dt="2020-07-29T03:18:04.311" v="27" actId="20577"/>
        <pc:sldMkLst>
          <pc:docMk/>
          <pc:sldMk cId="2806106126" sldId="257"/>
        </pc:sldMkLst>
        <pc:spChg chg="mod">
          <ac:chgData name="Petra Pearce" userId="7030ef64-b6ad-421f-a0a7-586fe773fc0b" providerId="ADAL" clId="{2AB11747-3430-4115-9293-84B8158CE810}" dt="2020-07-29T03:18:04.311" v="27" actId="20577"/>
          <ac:spMkLst>
            <pc:docMk/>
            <pc:sldMk cId="2806106126" sldId="257"/>
            <ac:spMk id="2" creationId="{00000000-0000-0000-0000-000000000000}"/>
          </ac:spMkLst>
        </pc:spChg>
      </pc:sldChg>
      <pc:sldChg chg="modSp">
        <pc:chgData name="Petra Pearce" userId="7030ef64-b6ad-421f-a0a7-586fe773fc0b" providerId="ADAL" clId="{2AB11747-3430-4115-9293-84B8158CE810}" dt="2020-07-29T03:18:41.223" v="35" actId="20577"/>
        <pc:sldMkLst>
          <pc:docMk/>
          <pc:sldMk cId="4182844858" sldId="258"/>
        </pc:sldMkLst>
        <pc:spChg chg="mod">
          <ac:chgData name="Petra Pearce" userId="7030ef64-b6ad-421f-a0a7-586fe773fc0b" providerId="ADAL" clId="{2AB11747-3430-4115-9293-84B8158CE810}" dt="2020-07-29T03:18:41.223" v="35" actId="20577"/>
          <ac:spMkLst>
            <pc:docMk/>
            <pc:sldMk cId="4182844858" sldId="258"/>
            <ac:spMk id="3" creationId="{D0E2EB74-C980-4FFA-83BC-3659D87039F8}"/>
          </ac:spMkLst>
        </pc:spChg>
      </pc:sldChg>
      <pc:sldChg chg="addSp delSp modSp">
        <pc:chgData name="Petra Pearce" userId="7030ef64-b6ad-421f-a0a7-586fe773fc0b" providerId="ADAL" clId="{2AB11747-3430-4115-9293-84B8158CE810}" dt="2020-07-29T03:22:49.941" v="270" actId="20577"/>
        <pc:sldMkLst>
          <pc:docMk/>
          <pc:sldMk cId="3176748994" sldId="261"/>
        </pc:sldMkLst>
        <pc:spChg chg="mod">
          <ac:chgData name="Petra Pearce" userId="7030ef64-b6ad-421f-a0a7-586fe773fc0b" providerId="ADAL" clId="{2AB11747-3430-4115-9293-84B8158CE810}" dt="2020-07-29T03:18:51.464" v="53" actId="20577"/>
          <ac:spMkLst>
            <pc:docMk/>
            <pc:sldMk cId="3176748994" sldId="261"/>
            <ac:spMk id="2" creationId="{943B2125-1B6E-4B15-92C8-0D739FD39976}"/>
          </ac:spMkLst>
        </pc:spChg>
        <pc:spChg chg="mod">
          <ac:chgData name="Petra Pearce" userId="7030ef64-b6ad-421f-a0a7-586fe773fc0b" providerId="ADAL" clId="{2AB11747-3430-4115-9293-84B8158CE810}" dt="2020-07-29T03:22:49.941" v="270" actId="20577"/>
          <ac:spMkLst>
            <pc:docMk/>
            <pc:sldMk cId="3176748994" sldId="261"/>
            <ac:spMk id="3" creationId="{11F70784-6301-4E83-83B8-FFDD234A293F}"/>
          </ac:spMkLst>
        </pc:spChg>
        <pc:spChg chg="add mod">
          <ac:chgData name="Petra Pearce" userId="7030ef64-b6ad-421f-a0a7-586fe773fc0b" providerId="ADAL" clId="{2AB11747-3430-4115-9293-84B8158CE810}" dt="2020-07-29T03:20:15.336" v="159" actId="14100"/>
          <ac:spMkLst>
            <pc:docMk/>
            <pc:sldMk cId="3176748994" sldId="261"/>
            <ac:spMk id="18" creationId="{692615B2-4F60-4B49-B2E1-C850C5127685}"/>
          </ac:spMkLst>
        </pc:spChg>
        <pc:picChg chg="del">
          <ac:chgData name="Petra Pearce" userId="7030ef64-b6ad-421f-a0a7-586fe773fc0b" providerId="ADAL" clId="{2AB11747-3430-4115-9293-84B8158CE810}" dt="2020-07-29T03:18:53.590" v="54" actId="478"/>
          <ac:picMkLst>
            <pc:docMk/>
            <pc:sldMk cId="3176748994" sldId="261"/>
            <ac:picMk id="4100" creationId="{6B8555E3-56F9-4A7A-8964-EBC91D035A72}"/>
          </ac:picMkLst>
        </pc:picChg>
        <pc:picChg chg="add mod">
          <ac:chgData name="Petra Pearce" userId="7030ef64-b6ad-421f-a0a7-586fe773fc0b" providerId="ADAL" clId="{2AB11747-3430-4115-9293-84B8158CE810}" dt="2020-07-29T03:19:49.238" v="65" actId="1076"/>
          <ac:picMkLst>
            <pc:docMk/>
            <pc:sldMk cId="3176748994" sldId="261"/>
            <ac:picMk id="4102" creationId="{909BF40C-8EDD-4C94-A469-22A825424363}"/>
          </ac:picMkLst>
        </pc:picChg>
      </pc:sldChg>
      <pc:sldChg chg="addSp delSp modSp">
        <pc:chgData name="Petra Pearce" userId="7030ef64-b6ad-421f-a0a7-586fe773fc0b" providerId="ADAL" clId="{2AB11747-3430-4115-9293-84B8158CE810}" dt="2020-07-29T03:30:39.998" v="490" actId="478"/>
        <pc:sldMkLst>
          <pc:docMk/>
          <pc:sldMk cId="2160207030" sldId="264"/>
        </pc:sldMkLst>
        <pc:spChg chg="mod">
          <ac:chgData name="Petra Pearce" userId="7030ef64-b6ad-421f-a0a7-586fe773fc0b" providerId="ADAL" clId="{2AB11747-3430-4115-9293-84B8158CE810}" dt="2020-07-29T03:28:49.891" v="304" actId="20577"/>
          <ac:spMkLst>
            <pc:docMk/>
            <pc:sldMk cId="2160207030" sldId="264"/>
            <ac:spMk id="2" creationId="{370090A9-7D0B-4265-BBEA-4450DC546450}"/>
          </ac:spMkLst>
        </pc:spChg>
        <pc:spChg chg="mod">
          <ac:chgData name="Petra Pearce" userId="7030ef64-b6ad-421f-a0a7-586fe773fc0b" providerId="ADAL" clId="{2AB11747-3430-4115-9293-84B8158CE810}" dt="2020-07-29T03:29:44.451" v="486" actId="20577"/>
          <ac:spMkLst>
            <pc:docMk/>
            <pc:sldMk cId="2160207030" sldId="264"/>
            <ac:spMk id="3" creationId="{3F23D18B-FE8C-4579-8D51-6D199B3EEAF1}"/>
          </ac:spMkLst>
        </pc:spChg>
        <pc:spChg chg="add mod">
          <ac:chgData name="Petra Pearce" userId="7030ef64-b6ad-421f-a0a7-586fe773fc0b" providerId="ADAL" clId="{2AB11747-3430-4115-9293-84B8158CE810}" dt="2020-07-29T03:30:39.998" v="490" actId="478"/>
          <ac:spMkLst>
            <pc:docMk/>
            <pc:sldMk cId="2160207030" sldId="264"/>
            <ac:spMk id="21" creationId="{8088213E-D1FD-419C-A3D3-F27B4AD5B41C}"/>
          </ac:spMkLst>
        </pc:spChg>
        <pc:picChg chg="del">
          <ac:chgData name="Petra Pearce" userId="7030ef64-b6ad-421f-a0a7-586fe773fc0b" providerId="ADAL" clId="{2AB11747-3430-4115-9293-84B8158CE810}" dt="2020-07-29T03:30:39.998" v="490" actId="478"/>
          <ac:picMkLst>
            <pc:docMk/>
            <pc:sldMk cId="2160207030" sldId="264"/>
            <ac:picMk id="19" creationId="{8A50A645-EBE4-4E4F-A01D-E9A996EDAC7C}"/>
          </ac:picMkLst>
        </pc:picChg>
      </pc:sldChg>
      <pc:sldChg chg="del">
        <pc:chgData name="Petra Pearce" userId="7030ef64-b6ad-421f-a0a7-586fe773fc0b" providerId="ADAL" clId="{2AB11747-3430-4115-9293-84B8158CE810}" dt="2020-07-29T03:30:36.575" v="487" actId="2696"/>
        <pc:sldMkLst>
          <pc:docMk/>
          <pc:sldMk cId="3442796882" sldId="265"/>
        </pc:sldMkLst>
      </pc:sldChg>
      <pc:sldChg chg="del">
        <pc:chgData name="Petra Pearce" userId="7030ef64-b6ad-421f-a0a7-586fe773fc0b" providerId="ADAL" clId="{2AB11747-3430-4115-9293-84B8158CE810}" dt="2020-07-29T03:30:37.194" v="488" actId="2696"/>
        <pc:sldMkLst>
          <pc:docMk/>
          <pc:sldMk cId="2148492230" sldId="266"/>
        </pc:sldMkLst>
      </pc:sldChg>
      <pc:sldChg chg="del">
        <pc:chgData name="Petra Pearce" userId="7030ef64-b6ad-421f-a0a7-586fe773fc0b" providerId="ADAL" clId="{2AB11747-3430-4115-9293-84B8158CE810}" dt="2020-07-29T03:30:37.862" v="489" actId="2696"/>
        <pc:sldMkLst>
          <pc:docMk/>
          <pc:sldMk cId="2289929102" sldId="267"/>
        </pc:sldMkLst>
      </pc:sldChg>
    </pc:docChg>
  </pc:docChgLst>
  <pc:docChgLst>
    <pc:chgData name="Petra Pearce" userId="7030ef64-b6ad-421f-a0a7-586fe773fc0b" providerId="ADAL" clId="{6C6EBFC2-5A25-4B73-A745-7B729C0D7723}"/>
    <pc:docChg chg="custSel addSld modSld sldOrd">
      <pc:chgData name="Petra Pearce" userId="7030ef64-b6ad-421f-a0a7-586fe773fc0b" providerId="ADAL" clId="{6C6EBFC2-5A25-4B73-A745-7B729C0D7723}" dt="2020-08-18T04:12:52.700" v="1278"/>
      <pc:docMkLst>
        <pc:docMk/>
      </pc:docMkLst>
      <pc:sldChg chg="modSp">
        <pc:chgData name="Petra Pearce" userId="7030ef64-b6ad-421f-a0a7-586fe773fc0b" providerId="ADAL" clId="{6C6EBFC2-5A25-4B73-A745-7B729C0D7723}" dt="2020-08-18T04:05:05.389" v="1198" actId="2710"/>
        <pc:sldMkLst>
          <pc:docMk/>
          <pc:sldMk cId="4182844858" sldId="258"/>
        </pc:sldMkLst>
        <pc:spChg chg="mod">
          <ac:chgData name="Petra Pearce" userId="7030ef64-b6ad-421f-a0a7-586fe773fc0b" providerId="ADAL" clId="{6C6EBFC2-5A25-4B73-A745-7B729C0D7723}" dt="2020-08-18T04:05:05.389" v="1198" actId="2710"/>
          <ac:spMkLst>
            <pc:docMk/>
            <pc:sldMk cId="4182844858" sldId="258"/>
            <ac:spMk id="3" creationId="{D0E2EB74-C980-4FFA-83BC-3659D87039F8}"/>
          </ac:spMkLst>
        </pc:spChg>
      </pc:sldChg>
      <pc:sldChg chg="modSp">
        <pc:chgData name="Petra Pearce" userId="7030ef64-b6ad-421f-a0a7-586fe773fc0b" providerId="ADAL" clId="{6C6EBFC2-5A25-4B73-A745-7B729C0D7723}" dt="2020-08-18T04:07:18.651" v="1209" actId="27636"/>
        <pc:sldMkLst>
          <pc:docMk/>
          <pc:sldMk cId="3176748994" sldId="261"/>
        </pc:sldMkLst>
        <pc:spChg chg="mod">
          <ac:chgData name="Petra Pearce" userId="7030ef64-b6ad-421f-a0a7-586fe773fc0b" providerId="ADAL" clId="{6C6EBFC2-5A25-4B73-A745-7B729C0D7723}" dt="2020-08-18T04:07:18.651" v="1209" actId="27636"/>
          <ac:spMkLst>
            <pc:docMk/>
            <pc:sldMk cId="3176748994" sldId="261"/>
            <ac:spMk id="3" creationId="{11F70784-6301-4E83-83B8-FFDD234A293F}"/>
          </ac:spMkLst>
        </pc:spChg>
      </pc:sldChg>
      <pc:sldChg chg="addSp delSp modSp">
        <pc:chgData name="Petra Pearce" userId="7030ef64-b6ad-421f-a0a7-586fe773fc0b" providerId="ADAL" clId="{6C6EBFC2-5A25-4B73-A745-7B729C0D7723}" dt="2020-08-18T04:10:49.482" v="1230" actId="27636"/>
        <pc:sldMkLst>
          <pc:docMk/>
          <pc:sldMk cId="2160207030" sldId="264"/>
        </pc:sldMkLst>
        <pc:spChg chg="mod">
          <ac:chgData name="Petra Pearce" userId="7030ef64-b6ad-421f-a0a7-586fe773fc0b" providerId="ADAL" clId="{6C6EBFC2-5A25-4B73-A745-7B729C0D7723}" dt="2020-08-18T04:10:34.331" v="1226" actId="1076"/>
          <ac:spMkLst>
            <pc:docMk/>
            <pc:sldMk cId="2160207030" sldId="264"/>
            <ac:spMk id="2" creationId="{370090A9-7D0B-4265-BBEA-4450DC546450}"/>
          </ac:spMkLst>
        </pc:spChg>
        <pc:spChg chg="mod">
          <ac:chgData name="Petra Pearce" userId="7030ef64-b6ad-421f-a0a7-586fe773fc0b" providerId="ADAL" clId="{6C6EBFC2-5A25-4B73-A745-7B729C0D7723}" dt="2020-08-18T04:10:49.482" v="1230" actId="27636"/>
          <ac:spMkLst>
            <pc:docMk/>
            <pc:sldMk cId="2160207030" sldId="264"/>
            <ac:spMk id="3" creationId="{3F23D18B-FE8C-4579-8D51-6D199B3EEAF1}"/>
          </ac:spMkLst>
        </pc:spChg>
        <pc:spChg chg="add del">
          <ac:chgData name="Petra Pearce" userId="7030ef64-b6ad-421f-a0a7-586fe773fc0b" providerId="ADAL" clId="{6C6EBFC2-5A25-4B73-A745-7B729C0D7723}" dt="2020-08-17T20:58:21.098" v="30" actId="478"/>
          <ac:spMkLst>
            <pc:docMk/>
            <pc:sldMk cId="2160207030" sldId="264"/>
            <ac:spMk id="4" creationId="{26B3B496-2CC0-4C59-B508-85AFC110B013}"/>
          </ac:spMkLst>
        </pc:spChg>
        <pc:spChg chg="del">
          <ac:chgData name="Petra Pearce" userId="7030ef64-b6ad-421f-a0a7-586fe773fc0b" providerId="ADAL" clId="{6C6EBFC2-5A25-4B73-A745-7B729C0D7723}" dt="2020-08-17T20:58:33.870" v="31"/>
          <ac:spMkLst>
            <pc:docMk/>
            <pc:sldMk cId="2160207030" sldId="264"/>
            <ac:spMk id="21" creationId="{8088213E-D1FD-419C-A3D3-F27B4AD5B41C}"/>
          </ac:spMkLst>
        </pc:spChg>
        <pc:picChg chg="add mod">
          <ac:chgData name="Petra Pearce" userId="7030ef64-b6ad-421f-a0a7-586fe773fc0b" providerId="ADAL" clId="{6C6EBFC2-5A25-4B73-A745-7B729C0D7723}" dt="2020-08-17T20:58:42.985" v="35" actId="14100"/>
          <ac:picMkLst>
            <pc:docMk/>
            <pc:sldMk cId="2160207030" sldId="264"/>
            <ac:picMk id="6" creationId="{49A873F9-1BF2-4A2B-A0F9-E8E8531CCCD5}"/>
          </ac:picMkLst>
        </pc:picChg>
      </pc:sldChg>
      <pc:sldChg chg="addSp delSp modSp add">
        <pc:chgData name="Petra Pearce" userId="7030ef64-b6ad-421f-a0a7-586fe773fc0b" providerId="ADAL" clId="{6C6EBFC2-5A25-4B73-A745-7B729C0D7723}" dt="2020-08-18T04:11:09.352" v="1235" actId="27636"/>
        <pc:sldMkLst>
          <pc:docMk/>
          <pc:sldMk cId="4262154642" sldId="265"/>
        </pc:sldMkLst>
        <pc:spChg chg="mod">
          <ac:chgData name="Petra Pearce" userId="7030ef64-b6ad-421f-a0a7-586fe773fc0b" providerId="ADAL" clId="{6C6EBFC2-5A25-4B73-A745-7B729C0D7723}" dt="2020-08-18T04:11:05.883" v="1231" actId="1076"/>
          <ac:spMkLst>
            <pc:docMk/>
            <pc:sldMk cId="4262154642" sldId="265"/>
            <ac:spMk id="2" creationId="{370090A9-7D0B-4265-BBEA-4450DC546450}"/>
          </ac:spMkLst>
        </pc:spChg>
        <pc:spChg chg="mod">
          <ac:chgData name="Petra Pearce" userId="7030ef64-b6ad-421f-a0a7-586fe773fc0b" providerId="ADAL" clId="{6C6EBFC2-5A25-4B73-A745-7B729C0D7723}" dt="2020-08-18T04:11:09.352" v="1235" actId="27636"/>
          <ac:spMkLst>
            <pc:docMk/>
            <pc:sldMk cId="4262154642" sldId="265"/>
            <ac:spMk id="3" creationId="{3F23D18B-FE8C-4579-8D51-6D199B3EEAF1}"/>
          </ac:spMkLst>
        </pc:spChg>
        <pc:spChg chg="add mod">
          <ac:chgData name="Petra Pearce" userId="7030ef64-b6ad-421f-a0a7-586fe773fc0b" providerId="ADAL" clId="{6C6EBFC2-5A25-4B73-A745-7B729C0D7723}" dt="2020-08-17T21:01:46.055" v="147" actId="478"/>
          <ac:spMkLst>
            <pc:docMk/>
            <pc:sldMk cId="4262154642" sldId="265"/>
            <ac:spMk id="5" creationId="{885BD917-D469-4EF7-BFDE-6F8826964EAB}"/>
          </ac:spMkLst>
        </pc:spChg>
        <pc:spChg chg="add mod">
          <ac:chgData name="Petra Pearce" userId="7030ef64-b6ad-421f-a0a7-586fe773fc0b" providerId="ADAL" clId="{6C6EBFC2-5A25-4B73-A745-7B729C0D7723}" dt="2020-08-17T21:02:14.253" v="156" actId="14100"/>
          <ac:spMkLst>
            <pc:docMk/>
            <pc:sldMk cId="4262154642" sldId="265"/>
            <ac:spMk id="7" creationId="{02A9ED80-2184-4F4E-A325-B9A5AE9118D2}"/>
          </ac:spMkLst>
        </pc:spChg>
        <pc:picChg chg="del">
          <ac:chgData name="Petra Pearce" userId="7030ef64-b6ad-421f-a0a7-586fe773fc0b" providerId="ADAL" clId="{6C6EBFC2-5A25-4B73-A745-7B729C0D7723}" dt="2020-08-17T21:01:46.055" v="147" actId="478"/>
          <ac:picMkLst>
            <pc:docMk/>
            <pc:sldMk cId="4262154642" sldId="265"/>
            <ac:picMk id="6" creationId="{49A873F9-1BF2-4A2B-A0F9-E8E8531CCCD5}"/>
          </ac:picMkLst>
        </pc:picChg>
        <pc:picChg chg="add mod">
          <ac:chgData name="Petra Pearce" userId="7030ef64-b6ad-421f-a0a7-586fe773fc0b" providerId="ADAL" clId="{6C6EBFC2-5A25-4B73-A745-7B729C0D7723}" dt="2020-08-17T21:01:53.414" v="151" actId="14100"/>
          <ac:picMkLst>
            <pc:docMk/>
            <pc:sldMk cId="4262154642" sldId="265"/>
            <ac:picMk id="2050" creationId="{F991B959-0E2D-4BF5-972F-1C67E4E00DF1}"/>
          </ac:picMkLst>
        </pc:picChg>
      </pc:sldChg>
      <pc:sldChg chg="addSp delSp modSp add">
        <pc:chgData name="Petra Pearce" userId="7030ef64-b6ad-421f-a0a7-586fe773fc0b" providerId="ADAL" clId="{6C6EBFC2-5A25-4B73-A745-7B729C0D7723}" dt="2020-08-18T04:11:16.886" v="1237" actId="14100"/>
        <pc:sldMkLst>
          <pc:docMk/>
          <pc:sldMk cId="2848107821" sldId="266"/>
        </pc:sldMkLst>
        <pc:spChg chg="del">
          <ac:chgData name="Petra Pearce" userId="7030ef64-b6ad-421f-a0a7-586fe773fc0b" providerId="ADAL" clId="{6C6EBFC2-5A25-4B73-A745-7B729C0D7723}" dt="2020-08-17T21:02:53.106" v="160" actId="478"/>
          <ac:spMkLst>
            <pc:docMk/>
            <pc:sldMk cId="2848107821" sldId="266"/>
            <ac:spMk id="2" creationId="{4FE71C36-E203-414C-8619-659E3B547218}"/>
          </ac:spMkLst>
        </pc:spChg>
        <pc:spChg chg="mod">
          <ac:chgData name="Petra Pearce" userId="7030ef64-b6ad-421f-a0a7-586fe773fc0b" providerId="ADAL" clId="{6C6EBFC2-5A25-4B73-A745-7B729C0D7723}" dt="2020-08-18T04:11:16.886" v="1237" actId="14100"/>
          <ac:spMkLst>
            <pc:docMk/>
            <pc:sldMk cId="2848107821" sldId="266"/>
            <ac:spMk id="3" creationId="{17D8C829-3CC3-43DF-A888-71B92EE28C7D}"/>
          </ac:spMkLst>
        </pc:spChg>
        <pc:picChg chg="add mod">
          <ac:chgData name="Petra Pearce" userId="7030ef64-b6ad-421f-a0a7-586fe773fc0b" providerId="ADAL" clId="{6C6EBFC2-5A25-4B73-A745-7B729C0D7723}" dt="2020-08-17T21:04:09.661" v="167" actId="1076"/>
          <ac:picMkLst>
            <pc:docMk/>
            <pc:sldMk cId="2848107821" sldId="266"/>
            <ac:picMk id="3074" creationId="{D6D67BD3-1843-4FFA-8B49-C88B70F2D127}"/>
          </ac:picMkLst>
        </pc:picChg>
      </pc:sldChg>
      <pc:sldChg chg="addSp delSp modSp add ord">
        <pc:chgData name="Petra Pearce" userId="7030ef64-b6ad-421f-a0a7-586fe773fc0b" providerId="ADAL" clId="{6C6EBFC2-5A25-4B73-A745-7B729C0D7723}" dt="2020-08-18T04:11:29.657" v="1242" actId="14100"/>
        <pc:sldMkLst>
          <pc:docMk/>
          <pc:sldMk cId="3132748975" sldId="267"/>
        </pc:sldMkLst>
        <pc:spChg chg="mod">
          <ac:chgData name="Petra Pearce" userId="7030ef64-b6ad-421f-a0a7-586fe773fc0b" providerId="ADAL" clId="{6C6EBFC2-5A25-4B73-A745-7B729C0D7723}" dt="2020-08-18T04:11:20.620" v="1238" actId="1076"/>
          <ac:spMkLst>
            <pc:docMk/>
            <pc:sldMk cId="3132748975" sldId="267"/>
            <ac:spMk id="2" creationId="{370090A9-7D0B-4265-BBEA-4450DC546450}"/>
          </ac:spMkLst>
        </pc:spChg>
        <pc:spChg chg="mod">
          <ac:chgData name="Petra Pearce" userId="7030ef64-b6ad-421f-a0a7-586fe773fc0b" providerId="ADAL" clId="{6C6EBFC2-5A25-4B73-A745-7B729C0D7723}" dt="2020-08-18T04:11:29.657" v="1242" actId="14100"/>
          <ac:spMkLst>
            <pc:docMk/>
            <pc:sldMk cId="3132748975" sldId="267"/>
            <ac:spMk id="3" creationId="{3F23D18B-FE8C-4579-8D51-6D199B3EEAF1}"/>
          </ac:spMkLst>
        </pc:spChg>
        <pc:spChg chg="mod">
          <ac:chgData name="Petra Pearce" userId="7030ef64-b6ad-421f-a0a7-586fe773fc0b" providerId="ADAL" clId="{6C6EBFC2-5A25-4B73-A745-7B729C0D7723}" dt="2020-08-18T04:11:24.917" v="1240" actId="1076"/>
          <ac:spMkLst>
            <pc:docMk/>
            <pc:sldMk cId="3132748975" sldId="267"/>
            <ac:spMk id="7" creationId="{02A9ED80-2184-4F4E-A325-B9A5AE9118D2}"/>
          </ac:spMkLst>
        </pc:spChg>
        <pc:picChg chg="del">
          <ac:chgData name="Petra Pearce" userId="7030ef64-b6ad-421f-a0a7-586fe773fc0b" providerId="ADAL" clId="{6C6EBFC2-5A25-4B73-A745-7B729C0D7723}" dt="2020-08-18T00:39:16.386" v="365" actId="478"/>
          <ac:picMkLst>
            <pc:docMk/>
            <pc:sldMk cId="3132748975" sldId="267"/>
            <ac:picMk id="2050" creationId="{F991B959-0E2D-4BF5-972F-1C67E4E00DF1}"/>
          </ac:picMkLst>
        </pc:picChg>
        <pc:picChg chg="add mod">
          <ac:chgData name="Petra Pearce" userId="7030ef64-b6ad-421f-a0a7-586fe773fc0b" providerId="ADAL" clId="{6C6EBFC2-5A25-4B73-A745-7B729C0D7723}" dt="2020-08-18T04:11:21.760" v="1239" actId="1076"/>
          <ac:picMkLst>
            <pc:docMk/>
            <pc:sldMk cId="3132748975" sldId="267"/>
            <ac:picMk id="4098" creationId="{E850756D-07A5-49A2-8B8F-0E72106728B9}"/>
          </ac:picMkLst>
        </pc:picChg>
      </pc:sldChg>
      <pc:sldChg chg="addSp delSp modSp add">
        <pc:chgData name="Petra Pearce" userId="7030ef64-b6ad-421f-a0a7-586fe773fc0b" providerId="ADAL" clId="{6C6EBFC2-5A25-4B73-A745-7B729C0D7723}" dt="2020-08-18T04:11:41.448" v="1247" actId="1076"/>
        <pc:sldMkLst>
          <pc:docMk/>
          <pc:sldMk cId="2344294747" sldId="268"/>
        </pc:sldMkLst>
        <pc:spChg chg="mod">
          <ac:chgData name="Petra Pearce" userId="7030ef64-b6ad-421f-a0a7-586fe773fc0b" providerId="ADAL" clId="{6C6EBFC2-5A25-4B73-A745-7B729C0D7723}" dt="2020-08-18T04:11:35.030" v="1243" actId="1076"/>
          <ac:spMkLst>
            <pc:docMk/>
            <pc:sldMk cId="2344294747" sldId="268"/>
            <ac:spMk id="2" creationId="{370090A9-7D0B-4265-BBEA-4450DC546450}"/>
          </ac:spMkLst>
        </pc:spChg>
        <pc:spChg chg="mod">
          <ac:chgData name="Petra Pearce" userId="7030ef64-b6ad-421f-a0a7-586fe773fc0b" providerId="ADAL" clId="{6C6EBFC2-5A25-4B73-A745-7B729C0D7723}" dt="2020-08-18T04:11:38.181" v="1246" actId="27636"/>
          <ac:spMkLst>
            <pc:docMk/>
            <pc:sldMk cId="2344294747" sldId="268"/>
            <ac:spMk id="3" creationId="{3F23D18B-FE8C-4579-8D51-6D199B3EEAF1}"/>
          </ac:spMkLst>
        </pc:spChg>
        <pc:spChg chg="mod">
          <ac:chgData name="Petra Pearce" userId="7030ef64-b6ad-421f-a0a7-586fe773fc0b" providerId="ADAL" clId="{6C6EBFC2-5A25-4B73-A745-7B729C0D7723}" dt="2020-08-18T03:58:22.326" v="1029" actId="1076"/>
          <ac:spMkLst>
            <pc:docMk/>
            <pc:sldMk cId="2344294747" sldId="268"/>
            <ac:spMk id="7" creationId="{02A9ED80-2184-4F4E-A325-B9A5AE9118D2}"/>
          </ac:spMkLst>
        </pc:spChg>
        <pc:picChg chg="del">
          <ac:chgData name="Petra Pearce" userId="7030ef64-b6ad-421f-a0a7-586fe773fc0b" providerId="ADAL" clId="{6C6EBFC2-5A25-4B73-A745-7B729C0D7723}" dt="2020-08-18T03:55:21.513" v="818" actId="478"/>
          <ac:picMkLst>
            <pc:docMk/>
            <pc:sldMk cId="2344294747" sldId="268"/>
            <ac:picMk id="4098" creationId="{E850756D-07A5-49A2-8B8F-0E72106728B9}"/>
          </ac:picMkLst>
        </pc:picChg>
        <pc:picChg chg="add mod">
          <ac:chgData name="Petra Pearce" userId="7030ef64-b6ad-421f-a0a7-586fe773fc0b" providerId="ADAL" clId="{6C6EBFC2-5A25-4B73-A745-7B729C0D7723}" dt="2020-08-18T04:11:41.448" v="1247" actId="1076"/>
          <ac:picMkLst>
            <pc:docMk/>
            <pc:sldMk cId="2344294747" sldId="268"/>
            <ac:picMk id="5122" creationId="{5F2D742D-0082-4C9A-9281-3CBA6652ACB1}"/>
          </ac:picMkLst>
        </pc:picChg>
      </pc:sldChg>
      <pc:sldChg chg="delSp modSp add setBg delDesignElem">
        <pc:chgData name="Petra Pearce" userId="7030ef64-b6ad-421f-a0a7-586fe773fc0b" providerId="ADAL" clId="{6C6EBFC2-5A25-4B73-A745-7B729C0D7723}" dt="2020-08-18T04:12:52.700" v="1278"/>
        <pc:sldMkLst>
          <pc:docMk/>
          <pc:sldMk cId="478104014" sldId="272"/>
        </pc:sldMkLst>
        <pc:spChg chg="mod">
          <ac:chgData name="Petra Pearce" userId="7030ef64-b6ad-421f-a0a7-586fe773fc0b" providerId="ADAL" clId="{6C6EBFC2-5A25-4B73-A745-7B729C0D7723}" dt="2020-08-18T04:12:18.756" v="1277" actId="20577"/>
          <ac:spMkLst>
            <pc:docMk/>
            <pc:sldMk cId="478104014" sldId="272"/>
            <ac:spMk id="2" creationId="{C0D609E1-6ACF-4758-8B15-EBEF3A5E5330}"/>
          </ac:spMkLst>
        </pc:spChg>
        <pc:spChg chg="del">
          <ac:chgData name="Petra Pearce" userId="7030ef64-b6ad-421f-a0a7-586fe773fc0b" providerId="ADAL" clId="{6C6EBFC2-5A25-4B73-A745-7B729C0D7723}" dt="2020-08-18T04:12:04.918" v="1249"/>
          <ac:spMkLst>
            <pc:docMk/>
            <pc:sldMk cId="478104014" sldId="272"/>
            <ac:spMk id="1028" creationId="{71FC7D98-7B8B-402A-90FC-F027482F2142}"/>
          </ac:spMkLst>
        </pc:spChg>
        <pc:spChg chg="del">
          <ac:chgData name="Petra Pearce" userId="7030ef64-b6ad-421f-a0a7-586fe773fc0b" providerId="ADAL" clId="{6C6EBFC2-5A25-4B73-A745-7B729C0D7723}" dt="2020-08-18T04:12:04.918" v="1249"/>
          <ac:spMkLst>
            <pc:docMk/>
            <pc:sldMk cId="478104014" sldId="272"/>
            <ac:spMk id="1029" creationId="{AD7356EA-285B-4E5D-8FEC-104659A4FD2C}"/>
          </ac:spMkLst>
        </pc:spChg>
        <pc:picChg chg="mod">
          <ac:chgData name="Petra Pearce" userId="7030ef64-b6ad-421f-a0a7-586fe773fc0b" providerId="ADAL" clId="{6C6EBFC2-5A25-4B73-A745-7B729C0D7723}" dt="2020-08-18T04:12:52.700" v="1278"/>
          <ac:picMkLst>
            <pc:docMk/>
            <pc:sldMk cId="478104014" sldId="272"/>
            <ac:picMk id="1026" creationId="{A3AE468F-5C4B-4E2B-8E7A-7E194F426E8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9</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lay.kahoot.it/v2/?quizId=5a26fde8-619d-4a31-a771-ef362da2c6c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1" y="3913594"/>
            <a:ext cx="7326663" cy="636951"/>
          </a:xfrm>
        </p:spPr>
        <p:txBody>
          <a:bodyPr/>
          <a:lstStyle/>
          <a:p>
            <a:r>
              <a:rPr lang="en-NZ" dirty="0"/>
              <a:t>Weather and climate extremes</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2EB74-C980-4FFA-83BC-3659D87039F8}"/>
              </a:ext>
            </a:extLst>
          </p:cNvPr>
          <p:cNvSpPr>
            <a:spLocks noGrp="1"/>
          </p:cNvSpPr>
          <p:nvPr>
            <p:ph idx="1"/>
          </p:nvPr>
        </p:nvSpPr>
        <p:spPr>
          <a:xfrm>
            <a:off x="539932" y="935421"/>
            <a:ext cx="10905834" cy="4730089"/>
          </a:xfrm>
        </p:spPr>
        <p:txBody>
          <a:bodyPr>
            <a:normAutofit/>
          </a:bodyPr>
          <a:lstStyle/>
          <a:p>
            <a:pPr marL="0" indent="0" fontAlgn="base">
              <a:lnSpc>
                <a:spcPct val="100000"/>
              </a:lnSpc>
              <a:buNone/>
            </a:pPr>
            <a:r>
              <a:rPr lang="en-US" dirty="0"/>
              <a:t>New Zealand’s climate can be defined as ‘temperate’ meaning we experience mild weather conditions. However, every so often we experience extreme weather and climate events.</a:t>
            </a:r>
          </a:p>
          <a:p>
            <a:pPr marL="0" indent="0" fontAlgn="base">
              <a:buNone/>
            </a:pPr>
            <a:r>
              <a:rPr lang="en-US" dirty="0"/>
              <a:t>These events are unusual and don’t happen very often – that’s why we call them ‘extreme’.  The other reason we call these events extreme is because they can cause impacts that affect our daily lives, such as heavy rain that causes flooding. </a:t>
            </a:r>
          </a:p>
          <a:p>
            <a:pPr marL="0" indent="0" fontAlgn="base">
              <a:buNone/>
            </a:pPr>
            <a:r>
              <a:rPr lang="en-US" dirty="0"/>
              <a:t>These events may happen on a single day, or they may occur over a long period of time – for example droughts often develop when we have many weeks in a row without any rainfall.  </a:t>
            </a:r>
          </a:p>
          <a:p>
            <a:pPr fontAlgn="base"/>
            <a:endParaRPr lang="en-US" dirty="0"/>
          </a:p>
        </p:txBody>
      </p:sp>
    </p:spTree>
    <p:extLst>
      <p:ext uri="{BB962C8B-B14F-4D97-AF65-F5344CB8AC3E}">
        <p14:creationId xmlns:p14="http://schemas.microsoft.com/office/powerpoint/2010/main" val="41828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125-1B6E-4B15-92C8-0D739FD39976}"/>
              </a:ext>
            </a:extLst>
          </p:cNvPr>
          <p:cNvSpPr>
            <a:spLocks noGrp="1"/>
          </p:cNvSpPr>
          <p:nvPr>
            <p:ph type="title"/>
          </p:nvPr>
        </p:nvSpPr>
        <p:spPr>
          <a:xfrm>
            <a:off x="324561" y="244440"/>
            <a:ext cx="10813869" cy="636951"/>
          </a:xfrm>
        </p:spPr>
        <p:txBody>
          <a:bodyPr/>
          <a:lstStyle/>
          <a:p>
            <a:r>
              <a:rPr lang="en-NZ" dirty="0"/>
              <a:t>Measuring extremes</a:t>
            </a:r>
          </a:p>
        </p:txBody>
      </p:sp>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a:xfrm>
            <a:off x="324561" y="976312"/>
            <a:ext cx="5615008" cy="5000295"/>
          </a:xfrm>
        </p:spPr>
        <p:txBody>
          <a:bodyPr>
            <a:normAutofit fontScale="85000" lnSpcReduction="20000"/>
          </a:bodyPr>
          <a:lstStyle/>
          <a:p>
            <a:pPr marL="0" indent="0" fontAlgn="base">
              <a:lnSpc>
                <a:spcPct val="120000"/>
              </a:lnSpc>
              <a:buNone/>
            </a:pPr>
            <a:r>
              <a:rPr lang="en-US" dirty="0"/>
              <a:t>How do we know if it is hot, cold, wet or dry enough to be considered ‘extreme’?  </a:t>
            </a:r>
          </a:p>
          <a:p>
            <a:pPr marL="0" indent="0" fontAlgn="base">
              <a:lnSpc>
                <a:spcPct val="120000"/>
              </a:lnSpc>
              <a:buNone/>
            </a:pPr>
            <a:r>
              <a:rPr lang="en-US" dirty="0"/>
              <a:t>For that, we need to have a collection of all historic observations of temperature, rainfall, wind and sunshine.  That way, we can compare the temperature we are feeling with all the temperatures that have been recorded in the area and find out how unusual the current temperature is.</a:t>
            </a:r>
          </a:p>
          <a:p>
            <a:pPr marL="0" indent="0" fontAlgn="base">
              <a:lnSpc>
                <a:spcPct val="120000"/>
              </a:lnSpc>
              <a:buNone/>
            </a:pPr>
            <a:r>
              <a:rPr lang="en-US" dirty="0"/>
              <a:t>In New Zealand, we have measurements of our weather and climate going all the way back to 1853 at Albert Park in Auckland.</a:t>
            </a:r>
          </a:p>
        </p:txBody>
      </p:sp>
      <p:sp>
        <p:nvSpPr>
          <p:cNvPr id="17" name="Content Placeholder 16">
            <a:extLst>
              <a:ext uri="{FF2B5EF4-FFF2-40B4-BE49-F238E27FC236}">
                <a16:creationId xmlns:a16="http://schemas.microsoft.com/office/drawing/2014/main" id="{715012B4-D4E8-4676-A9E9-C7FCC4187A8F}"/>
              </a:ext>
            </a:extLst>
          </p:cNvPr>
          <p:cNvSpPr>
            <a:spLocks noGrp="1"/>
          </p:cNvSpPr>
          <p:nvPr>
            <p:ph idx="10"/>
          </p:nvPr>
        </p:nvSpPr>
        <p:spPr/>
        <p:txBody>
          <a:bodyPr/>
          <a:lstStyle/>
          <a:p>
            <a:endParaRPr lang="en-NZ"/>
          </a:p>
        </p:txBody>
      </p:sp>
      <p:pic>
        <p:nvPicPr>
          <p:cNvPr id="4102" name="Picture 6">
            <a:extLst>
              <a:ext uri="{FF2B5EF4-FFF2-40B4-BE49-F238E27FC236}">
                <a16:creationId xmlns:a16="http://schemas.microsoft.com/office/drawing/2014/main" id="{909BF40C-8EDD-4C94-A469-22A825424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569" y="562915"/>
            <a:ext cx="5615008" cy="45036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92615B2-4F60-4B49-B2E1-C850C5127685}"/>
              </a:ext>
            </a:extLst>
          </p:cNvPr>
          <p:cNvSpPr txBox="1"/>
          <p:nvPr/>
        </p:nvSpPr>
        <p:spPr>
          <a:xfrm>
            <a:off x="6108570" y="5080885"/>
            <a:ext cx="5615008" cy="646331"/>
          </a:xfrm>
          <a:prstGeom prst="rect">
            <a:avLst/>
          </a:prstGeom>
          <a:noFill/>
        </p:spPr>
        <p:txBody>
          <a:bodyPr wrap="square" rtlCol="0">
            <a:spAutoFit/>
          </a:bodyPr>
          <a:lstStyle/>
          <a:p>
            <a:r>
              <a:rPr lang="en-NZ" dirty="0"/>
              <a:t>This is a picture of a really old handwritten data sheet from Auckland in 1863!</a:t>
            </a:r>
          </a:p>
        </p:txBody>
      </p:sp>
    </p:spTree>
    <p:extLst>
      <p:ext uri="{BB962C8B-B14F-4D97-AF65-F5344CB8AC3E}">
        <p14:creationId xmlns:p14="http://schemas.microsoft.com/office/powerpoint/2010/main" val="317674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6362" y="412366"/>
            <a:ext cx="10813869" cy="636951"/>
          </a:xfrm>
        </p:spPr>
        <p:txBody>
          <a:bodyPr/>
          <a:lstStyle/>
          <a:p>
            <a:r>
              <a:rPr lang="en-NZ" dirty="0"/>
              <a:t>New Zealand’s highest temperature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49317"/>
            <a:ext cx="5191565" cy="5592115"/>
          </a:xfrm>
        </p:spPr>
        <p:txBody>
          <a:bodyPr>
            <a:normAutofit lnSpcReduction="10000"/>
          </a:bodyPr>
          <a:lstStyle/>
          <a:p>
            <a:pPr fontAlgn="base">
              <a:lnSpc>
                <a:spcPct val="120000"/>
              </a:lnSpc>
            </a:pPr>
            <a:r>
              <a:rPr lang="en-US" dirty="0"/>
              <a:t>42.4°C, in Rangiora, Canterbury on 7 February 1973</a:t>
            </a:r>
          </a:p>
          <a:p>
            <a:pPr fontAlgn="base">
              <a:lnSpc>
                <a:spcPct val="120000"/>
              </a:lnSpc>
            </a:pPr>
            <a:r>
              <a:rPr lang="en-US" dirty="0"/>
              <a:t>Three features allowed temperatures to get so high on this day: </a:t>
            </a:r>
          </a:p>
          <a:p>
            <a:pPr fontAlgn="base">
              <a:lnSpc>
                <a:spcPct val="120000"/>
              </a:lnSpc>
            </a:pPr>
            <a:r>
              <a:rPr lang="en-US" dirty="0"/>
              <a:t>time of year (summer = hot!)</a:t>
            </a:r>
          </a:p>
          <a:p>
            <a:pPr fontAlgn="base">
              <a:lnSpc>
                <a:spcPct val="120000"/>
              </a:lnSpc>
            </a:pPr>
            <a:r>
              <a:rPr lang="en-US" dirty="0"/>
              <a:t>wind direction (northwesterly bringing hot air from Australia)</a:t>
            </a:r>
          </a:p>
          <a:p>
            <a:pPr fontAlgn="base">
              <a:lnSpc>
                <a:spcPct val="120000"/>
              </a:lnSpc>
            </a:pPr>
            <a:r>
              <a:rPr lang="en-US" dirty="0"/>
              <a:t>clear skies with no clouds</a:t>
            </a:r>
            <a:br>
              <a:rPr lang="en-US" dirty="0"/>
            </a:br>
            <a:endParaRPr lang="en-NZ" dirty="0"/>
          </a:p>
        </p:txBody>
      </p:sp>
      <p:pic>
        <p:nvPicPr>
          <p:cNvPr id="6" name="Content Placeholder 5" descr="A sandy beach next to the ocean&#10;&#10;Description automatically generated">
            <a:extLst>
              <a:ext uri="{FF2B5EF4-FFF2-40B4-BE49-F238E27FC236}">
                <a16:creationId xmlns:a16="http://schemas.microsoft.com/office/drawing/2014/main" id="{49A873F9-1BF2-4A2B-A0F9-E8E8531CCCD5}"/>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7500852" y="412366"/>
            <a:ext cx="4154786" cy="6229066"/>
          </a:xfrm>
        </p:spPr>
      </p:pic>
    </p:spTree>
    <p:extLst>
      <p:ext uri="{BB962C8B-B14F-4D97-AF65-F5344CB8AC3E}">
        <p14:creationId xmlns:p14="http://schemas.microsoft.com/office/powerpoint/2010/main" val="216020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0813869" cy="636951"/>
          </a:xfrm>
        </p:spPr>
        <p:txBody>
          <a:bodyPr/>
          <a:lstStyle/>
          <a:p>
            <a:r>
              <a:rPr lang="en-NZ" dirty="0"/>
              <a:t>New Zealand’s lowest temperature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53738"/>
            <a:ext cx="5191565" cy="5415183"/>
          </a:xfrm>
        </p:spPr>
        <p:txBody>
          <a:bodyPr>
            <a:normAutofit lnSpcReduction="10000"/>
          </a:bodyPr>
          <a:lstStyle/>
          <a:p>
            <a:pPr fontAlgn="base">
              <a:lnSpc>
                <a:spcPct val="120000"/>
              </a:lnSpc>
            </a:pPr>
            <a:r>
              <a:rPr lang="en-US" dirty="0"/>
              <a:t>-25.6°C, in </a:t>
            </a:r>
            <a:r>
              <a:rPr lang="en-US" dirty="0" err="1"/>
              <a:t>Ranfurly</a:t>
            </a:r>
            <a:r>
              <a:rPr lang="en-US" dirty="0"/>
              <a:t>, Central Otago, on 17 July 1903</a:t>
            </a:r>
          </a:p>
          <a:p>
            <a:pPr fontAlgn="base">
              <a:lnSpc>
                <a:spcPct val="120000"/>
              </a:lnSpc>
            </a:pPr>
            <a:r>
              <a:rPr lang="en-US" dirty="0"/>
              <a:t>Three features allowed temperatures to get so low on this day:</a:t>
            </a:r>
          </a:p>
          <a:p>
            <a:pPr fontAlgn="base">
              <a:lnSpc>
                <a:spcPct val="120000"/>
              </a:lnSpc>
            </a:pPr>
            <a:r>
              <a:rPr lang="en-US" dirty="0"/>
              <a:t>time of year (winter = cold!)</a:t>
            </a:r>
          </a:p>
          <a:p>
            <a:pPr fontAlgn="base">
              <a:lnSpc>
                <a:spcPct val="120000"/>
              </a:lnSpc>
            </a:pPr>
            <a:r>
              <a:rPr lang="en-US" dirty="0"/>
              <a:t>clear skies so heat could escape</a:t>
            </a:r>
          </a:p>
          <a:p>
            <a:pPr fontAlgn="base">
              <a:lnSpc>
                <a:spcPct val="120000"/>
              </a:lnSpc>
            </a:pPr>
            <a:r>
              <a:rPr lang="en-US" dirty="0"/>
              <a:t>snow on the ground reflecting heat from the surface</a:t>
            </a:r>
            <a:br>
              <a:rPr lang="en-US" dirty="0"/>
            </a:br>
            <a:endParaRPr lang="en-NZ" dirty="0"/>
          </a:p>
        </p:txBody>
      </p:sp>
      <p:sp>
        <p:nvSpPr>
          <p:cNvPr id="5" name="Content Placeholder 4">
            <a:extLst>
              <a:ext uri="{FF2B5EF4-FFF2-40B4-BE49-F238E27FC236}">
                <a16:creationId xmlns:a16="http://schemas.microsoft.com/office/drawing/2014/main" id="{885BD917-D469-4EF7-BFDE-6F8826964EAB}"/>
              </a:ext>
            </a:extLst>
          </p:cNvPr>
          <p:cNvSpPr>
            <a:spLocks noGrp="1"/>
          </p:cNvSpPr>
          <p:nvPr>
            <p:ph idx="10"/>
          </p:nvPr>
        </p:nvSpPr>
        <p:spPr/>
        <p:txBody>
          <a:bodyPr/>
          <a:lstStyle/>
          <a:p>
            <a:endParaRPr lang="en-NZ"/>
          </a:p>
        </p:txBody>
      </p:sp>
      <p:pic>
        <p:nvPicPr>
          <p:cNvPr id="2050" name="Picture 2">
            <a:extLst>
              <a:ext uri="{FF2B5EF4-FFF2-40B4-BE49-F238E27FC236}">
                <a16:creationId xmlns:a16="http://schemas.microsoft.com/office/drawing/2014/main" id="{F991B959-0E2D-4BF5-972F-1C67E4E00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432" y="1973864"/>
            <a:ext cx="5595163" cy="36886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A9ED80-2184-4F4E-A325-B9A5AE9118D2}"/>
              </a:ext>
            </a:extLst>
          </p:cNvPr>
          <p:cNvSpPr/>
          <p:nvPr/>
        </p:nvSpPr>
        <p:spPr>
          <a:xfrm>
            <a:off x="6108568" y="5945702"/>
            <a:ext cx="3949831" cy="523220"/>
          </a:xfrm>
          <a:prstGeom prst="rect">
            <a:avLst/>
          </a:prstGeom>
        </p:spPr>
        <p:txBody>
          <a:bodyPr wrap="square">
            <a:spAutoFit/>
          </a:bodyPr>
          <a:lstStyle/>
          <a:p>
            <a:r>
              <a:rPr lang="en-US" sz="1400" i="1" dirty="0">
                <a:solidFill>
                  <a:srgbClr val="666666"/>
                </a:solidFill>
                <a:latin typeface="Roboto"/>
              </a:rPr>
              <a:t>St </a:t>
            </a:r>
            <a:r>
              <a:rPr lang="en-US" sz="1400" i="1" dirty="0" err="1">
                <a:solidFill>
                  <a:srgbClr val="666666"/>
                </a:solidFill>
                <a:latin typeface="Roboto"/>
              </a:rPr>
              <a:t>Bathans</a:t>
            </a:r>
            <a:r>
              <a:rPr lang="en-US" sz="1400" i="1" dirty="0">
                <a:solidFill>
                  <a:srgbClr val="666666"/>
                </a:solidFill>
                <a:latin typeface="Roboto"/>
              </a:rPr>
              <a:t>, Central Otago, photographed in July 1903 by F M Pyle. Credit: National Library</a:t>
            </a:r>
            <a:endParaRPr lang="en-NZ" sz="1400" dirty="0"/>
          </a:p>
        </p:txBody>
      </p:sp>
    </p:spTree>
    <p:extLst>
      <p:ext uri="{BB962C8B-B14F-4D97-AF65-F5344CB8AC3E}">
        <p14:creationId xmlns:p14="http://schemas.microsoft.com/office/powerpoint/2010/main" val="426215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8C829-3CC3-43DF-A888-71B92EE28C7D}"/>
              </a:ext>
            </a:extLst>
          </p:cNvPr>
          <p:cNvSpPr>
            <a:spLocks noGrp="1"/>
          </p:cNvSpPr>
          <p:nvPr>
            <p:ph idx="1"/>
          </p:nvPr>
        </p:nvSpPr>
        <p:spPr>
          <a:xfrm>
            <a:off x="539931" y="834189"/>
            <a:ext cx="5556069" cy="5694948"/>
          </a:xfrm>
        </p:spPr>
        <p:txBody>
          <a:bodyPr vert="horz" lIns="91440" tIns="45720" rIns="91440" bIns="45720" numCol="1" spcCol="0" rtlCol="0" anchor="t">
            <a:normAutofit/>
          </a:bodyPr>
          <a:lstStyle/>
          <a:p>
            <a:pPr marL="0" indent="0">
              <a:lnSpc>
                <a:spcPct val="100000"/>
              </a:lnSpc>
              <a:buNone/>
            </a:pPr>
            <a:r>
              <a:rPr lang="en-US" dirty="0"/>
              <a:t>It is worth keeping in mind that extreme climate and weather events for New Zealand may not necessarily be considered extreme when compared to other parts of the world.  </a:t>
            </a:r>
            <a:endParaRPr lang="en-NZ" dirty="0"/>
          </a:p>
          <a:p>
            <a:pPr marL="0" indent="0">
              <a:lnSpc>
                <a:spcPct val="100000"/>
              </a:lnSpc>
              <a:buNone/>
            </a:pPr>
            <a:r>
              <a:rPr lang="en-US" dirty="0"/>
              <a:t>For example, we think that a 40°C day is extreme but, in some places, such as Dubai, 40°C is just another summer day.</a:t>
            </a:r>
            <a:endParaRPr lang="en-NZ">
              <a:cs typeface="Calibri Light"/>
            </a:endParaRPr>
          </a:p>
        </p:txBody>
      </p:sp>
      <p:pic>
        <p:nvPicPr>
          <p:cNvPr id="3074" name="Picture 2" descr="Dubai Skyline From The Desert Photograph by Franckreporter">
            <a:extLst>
              <a:ext uri="{FF2B5EF4-FFF2-40B4-BE49-F238E27FC236}">
                <a16:creationId xmlns:a16="http://schemas.microsoft.com/office/drawing/2014/main" id="{D6D67BD3-1843-4FFA-8B49-C88B70F2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220" y="834188"/>
            <a:ext cx="5289849" cy="483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0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555539"/>
            <a:ext cx="10813869" cy="636951"/>
          </a:xfrm>
        </p:spPr>
        <p:txBody>
          <a:bodyPr/>
          <a:lstStyle/>
          <a:p>
            <a:r>
              <a:rPr lang="en-NZ" dirty="0"/>
              <a:t>New Zealand’s highest annual rainfall</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472683"/>
            <a:ext cx="5191565" cy="4829778"/>
          </a:xfrm>
        </p:spPr>
        <p:txBody>
          <a:bodyPr>
            <a:normAutofit/>
          </a:bodyPr>
          <a:lstStyle/>
          <a:p>
            <a:pPr fontAlgn="base">
              <a:lnSpc>
                <a:spcPct val="100000"/>
              </a:lnSpc>
            </a:pPr>
            <a:r>
              <a:rPr lang="en-US" dirty="0"/>
              <a:t>16,617 mm, in Cropp River (near Hokitika), for the year 1998</a:t>
            </a:r>
          </a:p>
          <a:p>
            <a:pPr fontAlgn="base">
              <a:lnSpc>
                <a:spcPct val="100000"/>
              </a:lnSpc>
            </a:pPr>
            <a:r>
              <a:rPr lang="en-US" dirty="0"/>
              <a:t>That’s the height of 8 classroom doors!</a:t>
            </a:r>
          </a:p>
          <a:p>
            <a:pPr fontAlgn="base">
              <a:lnSpc>
                <a:spcPct val="100000"/>
              </a:lnSpc>
            </a:pPr>
            <a:r>
              <a:rPr lang="en-US" dirty="0"/>
              <a:t>This is the amount of rainfall Auckland usually records over 15 years!</a:t>
            </a:r>
            <a:br>
              <a:rPr lang="en-US" dirty="0"/>
            </a:br>
            <a:endParaRPr lang="en-NZ" dirty="0"/>
          </a:p>
        </p:txBody>
      </p:sp>
      <p:sp>
        <p:nvSpPr>
          <p:cNvPr id="5" name="Content Placeholder 4">
            <a:extLst>
              <a:ext uri="{FF2B5EF4-FFF2-40B4-BE49-F238E27FC236}">
                <a16:creationId xmlns:a16="http://schemas.microsoft.com/office/drawing/2014/main" id="{885BD917-D469-4EF7-BFDE-6F8826964EAB}"/>
              </a:ext>
            </a:extLst>
          </p:cNvPr>
          <p:cNvSpPr>
            <a:spLocks noGrp="1"/>
          </p:cNvSpPr>
          <p:nvPr>
            <p:ph idx="10"/>
          </p:nvPr>
        </p:nvSpPr>
        <p:spPr/>
        <p:txBody>
          <a:bodyPr/>
          <a:lstStyle/>
          <a:p>
            <a:endParaRPr lang="en-NZ"/>
          </a:p>
        </p:txBody>
      </p:sp>
      <p:sp>
        <p:nvSpPr>
          <p:cNvPr id="7" name="Rectangle 6">
            <a:extLst>
              <a:ext uri="{FF2B5EF4-FFF2-40B4-BE49-F238E27FC236}">
                <a16:creationId xmlns:a16="http://schemas.microsoft.com/office/drawing/2014/main" id="{02A9ED80-2184-4F4E-A325-B9A5AE9118D2}"/>
              </a:ext>
            </a:extLst>
          </p:cNvPr>
          <p:cNvSpPr/>
          <p:nvPr/>
        </p:nvSpPr>
        <p:spPr>
          <a:xfrm>
            <a:off x="5836576" y="5341404"/>
            <a:ext cx="5543500" cy="307777"/>
          </a:xfrm>
          <a:prstGeom prst="rect">
            <a:avLst/>
          </a:prstGeom>
        </p:spPr>
        <p:txBody>
          <a:bodyPr wrap="square">
            <a:spAutoFit/>
          </a:bodyPr>
          <a:lstStyle/>
          <a:p>
            <a:r>
              <a:rPr lang="en-US" sz="1400" i="1" dirty="0">
                <a:solidFill>
                  <a:srgbClr val="666666"/>
                </a:solidFill>
                <a:latin typeface="Roboto"/>
              </a:rPr>
              <a:t>This photo shows the rain gauge at the Cropp River climate station.</a:t>
            </a:r>
            <a:endParaRPr lang="en-NZ" sz="1400" dirty="0"/>
          </a:p>
        </p:txBody>
      </p:sp>
      <p:pic>
        <p:nvPicPr>
          <p:cNvPr id="4098" name="Picture 2">
            <a:extLst>
              <a:ext uri="{FF2B5EF4-FFF2-40B4-BE49-F238E27FC236}">
                <a16:creationId xmlns:a16="http://schemas.microsoft.com/office/drawing/2014/main" id="{E850756D-07A5-49A2-8B8F-0E7210672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432" y="1472682"/>
            <a:ext cx="5049789" cy="379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4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36373"/>
            <a:ext cx="10813869" cy="636951"/>
          </a:xfrm>
        </p:spPr>
        <p:txBody>
          <a:bodyPr/>
          <a:lstStyle/>
          <a:p>
            <a:r>
              <a:rPr lang="en-NZ" dirty="0"/>
              <a:t>New Zealand’s longest dry spell</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203158"/>
            <a:ext cx="5191565" cy="5265765"/>
          </a:xfrm>
        </p:spPr>
        <p:txBody>
          <a:bodyPr>
            <a:normAutofit lnSpcReduction="10000"/>
          </a:bodyPr>
          <a:lstStyle/>
          <a:p>
            <a:pPr fontAlgn="base">
              <a:lnSpc>
                <a:spcPct val="110000"/>
              </a:lnSpc>
            </a:pPr>
            <a:r>
              <a:rPr lang="en-US" dirty="0"/>
              <a:t>From 8 February 1939, Wai-</a:t>
            </a:r>
            <a:r>
              <a:rPr lang="en-US" dirty="0" err="1"/>
              <a:t>iti</a:t>
            </a:r>
            <a:r>
              <a:rPr lang="en-US" dirty="0"/>
              <a:t> (Marlborough) observed 71 days in a row without any rain.</a:t>
            </a:r>
          </a:p>
          <a:p>
            <a:pPr fontAlgn="base">
              <a:lnSpc>
                <a:spcPct val="110000"/>
              </a:lnSpc>
            </a:pPr>
            <a:r>
              <a:rPr lang="en-US" dirty="0"/>
              <a:t>Very long dry spells can cause droughts which have significant impacts for farmers – growing grass and feeding animals.</a:t>
            </a:r>
          </a:p>
          <a:p>
            <a:pPr fontAlgn="base">
              <a:lnSpc>
                <a:spcPct val="110000"/>
              </a:lnSpc>
            </a:pPr>
            <a:r>
              <a:rPr lang="en-US" dirty="0"/>
              <a:t>Droughts can also affect water supplies </a:t>
            </a:r>
            <a:r>
              <a:rPr lang="en-US"/>
              <a:t>for cities, </a:t>
            </a:r>
            <a:r>
              <a:rPr lang="en-US" dirty="0"/>
              <a:t>like in Auckland in early 2020</a:t>
            </a:r>
            <a:br>
              <a:rPr lang="en-US" dirty="0"/>
            </a:br>
            <a:endParaRPr lang="en-NZ" dirty="0"/>
          </a:p>
        </p:txBody>
      </p:sp>
      <p:sp>
        <p:nvSpPr>
          <p:cNvPr id="5" name="Content Placeholder 4">
            <a:extLst>
              <a:ext uri="{FF2B5EF4-FFF2-40B4-BE49-F238E27FC236}">
                <a16:creationId xmlns:a16="http://schemas.microsoft.com/office/drawing/2014/main" id="{885BD917-D469-4EF7-BFDE-6F8826964EAB}"/>
              </a:ext>
            </a:extLst>
          </p:cNvPr>
          <p:cNvSpPr>
            <a:spLocks noGrp="1"/>
          </p:cNvSpPr>
          <p:nvPr>
            <p:ph idx="10"/>
          </p:nvPr>
        </p:nvSpPr>
        <p:spPr/>
        <p:txBody>
          <a:bodyPr/>
          <a:lstStyle/>
          <a:p>
            <a:endParaRPr lang="en-NZ"/>
          </a:p>
        </p:txBody>
      </p:sp>
      <p:sp>
        <p:nvSpPr>
          <p:cNvPr id="7" name="Rectangle 6">
            <a:extLst>
              <a:ext uri="{FF2B5EF4-FFF2-40B4-BE49-F238E27FC236}">
                <a16:creationId xmlns:a16="http://schemas.microsoft.com/office/drawing/2014/main" id="{02A9ED80-2184-4F4E-A325-B9A5AE9118D2}"/>
              </a:ext>
            </a:extLst>
          </p:cNvPr>
          <p:cNvSpPr/>
          <p:nvPr/>
        </p:nvSpPr>
        <p:spPr>
          <a:xfrm>
            <a:off x="5982963" y="5104078"/>
            <a:ext cx="5543500" cy="738664"/>
          </a:xfrm>
          <a:prstGeom prst="rect">
            <a:avLst/>
          </a:prstGeom>
        </p:spPr>
        <p:txBody>
          <a:bodyPr wrap="square" lIns="91440" tIns="45720" rIns="91440" bIns="45720" anchor="t">
            <a:spAutoFit/>
          </a:bodyPr>
          <a:lstStyle/>
          <a:p>
            <a:r>
              <a:rPr lang="en-US" sz="1400" i="1" dirty="0">
                <a:solidFill>
                  <a:srgbClr val="666666"/>
                </a:solidFill>
                <a:latin typeface="Roboto"/>
              </a:rPr>
              <a:t>This photo shows the </a:t>
            </a:r>
            <a:r>
              <a:rPr lang="en-US" sz="1400" i="1" dirty="0" err="1">
                <a:solidFill>
                  <a:srgbClr val="666666"/>
                </a:solidFill>
                <a:latin typeface="Roboto"/>
              </a:rPr>
              <a:t>Mangatangi</a:t>
            </a:r>
            <a:r>
              <a:rPr lang="en-US" sz="1400" i="1" dirty="0">
                <a:solidFill>
                  <a:srgbClr val="666666"/>
                </a:solidFill>
                <a:latin typeface="Roboto"/>
              </a:rPr>
              <a:t> reservoir during the drought in May 2020. This reservoir, along with others in the Hunua Ranges, supplies Auckland with drinking water</a:t>
            </a:r>
            <a:endParaRPr lang="en-NZ" sz="1400" dirty="0"/>
          </a:p>
        </p:txBody>
      </p:sp>
      <p:pic>
        <p:nvPicPr>
          <p:cNvPr id="5122" name="Picture 2">
            <a:extLst>
              <a:ext uri="{FF2B5EF4-FFF2-40B4-BE49-F238E27FC236}">
                <a16:creationId xmlns:a16="http://schemas.microsoft.com/office/drawing/2014/main" id="{5F2D742D-0082-4C9A-9281-3CBA6652A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358" y="1799614"/>
            <a:ext cx="5794711" cy="325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9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Weather and climate extremes</a:t>
            </a:r>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4F3317F-26CE-4182-9EB8-9B9B3FD0931E}"/>
              </a:ext>
            </a:extLst>
          </p:cNvPr>
          <p:cNvSpPr/>
          <p:nvPr/>
        </p:nvSpPr>
        <p:spPr>
          <a:xfrm>
            <a:off x="3048000" y="5886707"/>
            <a:ext cx="6096000" cy="646331"/>
          </a:xfrm>
          <a:prstGeom prst="rect">
            <a:avLst/>
          </a:prstGeom>
        </p:spPr>
        <p:txBody>
          <a:bodyPr>
            <a:spAutoFit/>
          </a:bodyPr>
          <a:lstStyle/>
          <a:p>
            <a:r>
              <a:rPr lang="en-NZ" dirty="0">
                <a:hlinkClick r:id="rId3"/>
              </a:rPr>
              <a:t>https://play.kahoot.it/v2/?quizId=5a26fde8-619d-4a31-a771-ef362da2c6ce</a:t>
            </a:r>
            <a:r>
              <a:rPr lang="en-NZ" dirty="0"/>
              <a:t> </a:t>
            </a:r>
          </a:p>
        </p:txBody>
      </p:sp>
    </p:spTree>
    <p:extLst>
      <p:ext uri="{BB962C8B-B14F-4D97-AF65-F5344CB8AC3E}">
        <p14:creationId xmlns:p14="http://schemas.microsoft.com/office/powerpoint/2010/main" val="478104014"/>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4D7FD1-7B58-488E-BC6E-0687B7A4C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692</TotalTime>
  <Words>592</Words>
  <Application>Microsoft Office PowerPoint</Application>
  <PresentationFormat>Widescreen</PresentationFormat>
  <Paragraphs>38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Roboto</vt:lpstr>
      <vt:lpstr>Office Theme</vt:lpstr>
      <vt:lpstr>Weather and climate extremes</vt:lpstr>
      <vt:lpstr>PowerPoint Presentation</vt:lpstr>
      <vt:lpstr>Measuring extremes</vt:lpstr>
      <vt:lpstr>New Zealand’s highest temperature</vt:lpstr>
      <vt:lpstr>New Zealand’s lowest temperature</vt:lpstr>
      <vt:lpstr>PowerPoint Presentation</vt:lpstr>
      <vt:lpstr>New Zealand’s highest annual rainfall</vt:lpstr>
      <vt:lpstr>New Zealand’s longest dry spell</vt:lpstr>
      <vt:lpstr>Kahoot quiz: Weather and climate extremes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5</cp:revision>
  <dcterms:created xsi:type="dcterms:W3CDTF">2020-07-15T03:19:47Z</dcterms:created>
  <dcterms:modified xsi:type="dcterms:W3CDTF">2020-11-05T02:02:33Z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