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64" r:id="rId6"/>
    <p:sldId id="265" r:id="rId7"/>
    <p:sldId id="279" r:id="rId8"/>
    <p:sldId id="282" r:id="rId9"/>
    <p:sldId id="283" r:id="rId10"/>
    <p:sldId id="284" r:id="rId11"/>
    <p:sldId id="285" r:id="rId12"/>
    <p:sldId id="286" r:id="rId13"/>
    <p:sldId id="28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A40D4-8F9A-44A4-BC7C-249BC9126ACE}" v="5" dt="2020-11-05T02:13:34.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59" autoAdjust="0"/>
  </p:normalViewPr>
  <p:slideViewPr>
    <p:cSldViewPr snapToGrid="0">
      <p:cViewPr varScale="1">
        <p:scale>
          <a:sx n="91" d="100"/>
          <a:sy n="91" d="100"/>
        </p:scale>
        <p:origin x="618" y="90"/>
      </p:cViewPr>
      <p:guideLst/>
    </p:cSldViewPr>
  </p:slideViewPr>
  <p:notesTextViewPr>
    <p:cViewPr>
      <p:scale>
        <a:sx n="3" d="2"/>
        <a:sy n="3" d="2"/>
      </p:scale>
      <p:origin x="0" y="0"/>
    </p:cViewPr>
  </p:notesTextViewPr>
  <p:notesViewPr>
    <p:cSldViewPr snapToGrid="0">
      <p:cViewPr varScale="1">
        <p:scale>
          <a:sx n="83" d="100"/>
          <a:sy n="83"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y Mohan" userId="S::stacy.mohan@niwa.co.nz::6086f4df-27bd-46cf-aff6-c633e53b4b09" providerId="AD" clId="Web-{3DD2B46D-6325-5A45-71F0-ABE7AE6776AC}"/>
    <pc:docChg chg="modSld">
      <pc:chgData name="Stacy Mohan" userId="S::stacy.mohan@niwa.co.nz::6086f4df-27bd-46cf-aff6-c633e53b4b09" providerId="AD" clId="Web-{3DD2B46D-6325-5A45-71F0-ABE7AE6776AC}" dt="2020-08-27T02:55:58.057" v="67" actId="20577"/>
      <pc:docMkLst>
        <pc:docMk/>
      </pc:docMkLst>
      <pc:sldChg chg="modSp">
        <pc:chgData name="Stacy Mohan" userId="S::stacy.mohan@niwa.co.nz::6086f4df-27bd-46cf-aff6-c633e53b4b09" providerId="AD" clId="Web-{3DD2B46D-6325-5A45-71F0-ABE7AE6776AC}" dt="2020-08-27T02:54:31.181" v="39" actId="20577"/>
        <pc:sldMkLst>
          <pc:docMk/>
          <pc:sldMk cId="2160207030" sldId="264"/>
        </pc:sldMkLst>
        <pc:spChg chg="mod">
          <ac:chgData name="Stacy Mohan" userId="S::stacy.mohan@niwa.co.nz::6086f4df-27bd-46cf-aff6-c633e53b4b09" providerId="AD" clId="Web-{3DD2B46D-6325-5A45-71F0-ABE7AE6776AC}" dt="2020-08-27T02:54:31.181" v="39" actId="20577"/>
          <ac:spMkLst>
            <pc:docMk/>
            <pc:sldMk cId="2160207030" sldId="264"/>
            <ac:spMk id="3" creationId="{3F23D18B-FE8C-4579-8D51-6D199B3EEAF1}"/>
          </ac:spMkLst>
        </pc:spChg>
      </pc:sldChg>
      <pc:sldChg chg="modSp">
        <pc:chgData name="Stacy Mohan" userId="S::stacy.mohan@niwa.co.nz::6086f4df-27bd-46cf-aff6-c633e53b4b09" providerId="AD" clId="Web-{3DD2B46D-6325-5A45-71F0-ABE7AE6776AC}" dt="2020-08-27T02:55:09.697" v="51" actId="20577"/>
        <pc:sldMkLst>
          <pc:docMk/>
          <pc:sldMk cId="3989954550" sldId="279"/>
        </pc:sldMkLst>
        <pc:spChg chg="mod">
          <ac:chgData name="Stacy Mohan" userId="S::stacy.mohan@niwa.co.nz::6086f4df-27bd-46cf-aff6-c633e53b4b09" providerId="AD" clId="Web-{3DD2B46D-6325-5A45-71F0-ABE7AE6776AC}" dt="2020-08-27T02:55:09.697" v="51" actId="20577"/>
          <ac:spMkLst>
            <pc:docMk/>
            <pc:sldMk cId="3989954550" sldId="279"/>
            <ac:spMk id="4" creationId="{766EB18C-BD6A-4676-8607-C48B0C952442}"/>
          </ac:spMkLst>
        </pc:spChg>
      </pc:sldChg>
      <pc:sldChg chg="modSp">
        <pc:chgData name="Stacy Mohan" userId="S::stacy.mohan@niwa.co.nz::6086f4df-27bd-46cf-aff6-c633e53b4b09" providerId="AD" clId="Web-{3DD2B46D-6325-5A45-71F0-ABE7AE6776AC}" dt="2020-08-27T02:55:16.119" v="53" actId="20577"/>
        <pc:sldMkLst>
          <pc:docMk/>
          <pc:sldMk cId="3152710469" sldId="282"/>
        </pc:sldMkLst>
        <pc:spChg chg="mod">
          <ac:chgData name="Stacy Mohan" userId="S::stacy.mohan@niwa.co.nz::6086f4df-27bd-46cf-aff6-c633e53b4b09" providerId="AD" clId="Web-{3DD2B46D-6325-5A45-71F0-ABE7AE6776AC}" dt="2020-08-27T02:55:16.119" v="53" actId="20577"/>
          <ac:spMkLst>
            <pc:docMk/>
            <pc:sldMk cId="3152710469" sldId="282"/>
            <ac:spMk id="4" creationId="{766EB18C-BD6A-4676-8607-C48B0C952442}"/>
          </ac:spMkLst>
        </pc:spChg>
      </pc:sldChg>
      <pc:sldChg chg="modSp">
        <pc:chgData name="Stacy Mohan" userId="S::stacy.mohan@niwa.co.nz::6086f4df-27bd-46cf-aff6-c633e53b4b09" providerId="AD" clId="Web-{3DD2B46D-6325-5A45-71F0-ABE7AE6776AC}" dt="2020-08-27T02:55:29.056" v="56" actId="20577"/>
        <pc:sldMkLst>
          <pc:docMk/>
          <pc:sldMk cId="489090821" sldId="283"/>
        </pc:sldMkLst>
        <pc:spChg chg="mod">
          <ac:chgData name="Stacy Mohan" userId="S::stacy.mohan@niwa.co.nz::6086f4df-27bd-46cf-aff6-c633e53b4b09" providerId="AD" clId="Web-{3DD2B46D-6325-5A45-71F0-ABE7AE6776AC}" dt="2020-08-27T02:55:29.056" v="56" actId="20577"/>
          <ac:spMkLst>
            <pc:docMk/>
            <pc:sldMk cId="489090821" sldId="283"/>
            <ac:spMk id="4" creationId="{766EB18C-BD6A-4676-8607-C48B0C952442}"/>
          </ac:spMkLst>
        </pc:spChg>
      </pc:sldChg>
      <pc:sldChg chg="modSp">
        <pc:chgData name="Stacy Mohan" userId="S::stacy.mohan@niwa.co.nz::6086f4df-27bd-46cf-aff6-c633e53b4b09" providerId="AD" clId="Web-{3DD2B46D-6325-5A45-71F0-ABE7AE6776AC}" dt="2020-08-27T02:55:58.057" v="67" actId="20577"/>
        <pc:sldMkLst>
          <pc:docMk/>
          <pc:sldMk cId="3073378539" sldId="284"/>
        </pc:sldMkLst>
        <pc:spChg chg="mod">
          <ac:chgData name="Stacy Mohan" userId="S::stacy.mohan@niwa.co.nz::6086f4df-27bd-46cf-aff6-c633e53b4b09" providerId="AD" clId="Web-{3DD2B46D-6325-5A45-71F0-ABE7AE6776AC}" dt="2020-08-27T02:55:58.057" v="67" actId="20577"/>
          <ac:spMkLst>
            <pc:docMk/>
            <pc:sldMk cId="3073378539" sldId="284"/>
            <ac:spMk id="4" creationId="{766EB18C-BD6A-4676-8607-C48B0C952442}"/>
          </ac:spMkLst>
        </pc:spChg>
      </pc:sldChg>
    </pc:docChg>
  </pc:docChgLst>
  <pc:docChgLst>
    <pc:chgData name="Petra Pearce" userId="7030ef64-b6ad-421f-a0a7-586fe773fc0b" providerId="ADAL" clId="{8A34512D-6246-45AE-BE1A-8E659400EB56}"/>
    <pc:docChg chg="modSld">
      <pc:chgData name="Petra Pearce" userId="7030ef64-b6ad-421f-a0a7-586fe773fc0b" providerId="ADAL" clId="{8A34512D-6246-45AE-BE1A-8E659400EB56}" dt="2020-09-02T23:57:27.685" v="9" actId="1076"/>
      <pc:docMkLst>
        <pc:docMk/>
      </pc:docMkLst>
      <pc:sldChg chg="modSp">
        <pc:chgData name="Petra Pearce" userId="7030ef64-b6ad-421f-a0a7-586fe773fc0b" providerId="ADAL" clId="{8A34512D-6246-45AE-BE1A-8E659400EB56}" dt="2020-09-02T23:57:27.685" v="9" actId="1076"/>
        <pc:sldMkLst>
          <pc:docMk/>
          <pc:sldMk cId="3073378539" sldId="284"/>
        </pc:sldMkLst>
        <pc:spChg chg="mod">
          <ac:chgData name="Petra Pearce" userId="7030ef64-b6ad-421f-a0a7-586fe773fc0b" providerId="ADAL" clId="{8A34512D-6246-45AE-BE1A-8E659400EB56}" dt="2020-09-02T23:57:24.414" v="8" actId="1076"/>
          <ac:spMkLst>
            <pc:docMk/>
            <pc:sldMk cId="3073378539" sldId="284"/>
            <ac:spMk id="4" creationId="{766EB18C-BD6A-4676-8607-C48B0C952442}"/>
          </ac:spMkLst>
        </pc:spChg>
        <pc:spChg chg="mod">
          <ac:chgData name="Petra Pearce" userId="7030ef64-b6ad-421f-a0a7-586fe773fc0b" providerId="ADAL" clId="{8A34512D-6246-45AE-BE1A-8E659400EB56}" dt="2020-09-02T23:57:27.685" v="9" actId="1076"/>
          <ac:spMkLst>
            <pc:docMk/>
            <pc:sldMk cId="3073378539" sldId="284"/>
            <ac:spMk id="13" creationId="{D30B499A-07A3-488E-A48C-9E60273AD426}"/>
          </ac:spMkLst>
        </pc:spChg>
      </pc:sldChg>
    </pc:docChg>
  </pc:docChgLst>
  <pc:docChgLst>
    <pc:chgData name="Petra Pearce" userId="7030ef64-b6ad-421f-a0a7-586fe773fc0b" providerId="ADAL" clId="{818EB823-D9D2-46A2-88AE-29FE0440D18F}"/>
    <pc:docChg chg="custSel addSld delSld modSld sldOrd">
      <pc:chgData name="Petra Pearce" userId="7030ef64-b6ad-421f-a0a7-586fe773fc0b" providerId="ADAL" clId="{818EB823-D9D2-46A2-88AE-29FE0440D18F}" dt="2020-08-21T04:59:28.140" v="882" actId="1076"/>
      <pc:docMkLst>
        <pc:docMk/>
      </pc:docMkLst>
      <pc:sldChg chg="modSp">
        <pc:chgData name="Petra Pearce" userId="7030ef64-b6ad-421f-a0a7-586fe773fc0b" providerId="ADAL" clId="{818EB823-D9D2-46A2-88AE-29FE0440D18F}" dt="2020-08-21T04:39:22.923" v="7" actId="20577"/>
        <pc:sldMkLst>
          <pc:docMk/>
          <pc:sldMk cId="2806106126" sldId="257"/>
        </pc:sldMkLst>
        <pc:spChg chg="mod">
          <ac:chgData name="Petra Pearce" userId="7030ef64-b6ad-421f-a0a7-586fe773fc0b" providerId="ADAL" clId="{818EB823-D9D2-46A2-88AE-29FE0440D18F}" dt="2020-08-21T04:39:22.923" v="7" actId="20577"/>
          <ac:spMkLst>
            <pc:docMk/>
            <pc:sldMk cId="2806106126" sldId="257"/>
            <ac:spMk id="2" creationId="{00000000-0000-0000-0000-000000000000}"/>
          </ac:spMkLst>
        </pc:spChg>
      </pc:sldChg>
      <pc:sldChg chg="addSp delSp modSp">
        <pc:chgData name="Petra Pearce" userId="7030ef64-b6ad-421f-a0a7-586fe773fc0b" providerId="ADAL" clId="{818EB823-D9D2-46A2-88AE-29FE0440D18F}" dt="2020-08-21T04:52:30.733" v="295" actId="27636"/>
        <pc:sldMkLst>
          <pc:docMk/>
          <pc:sldMk cId="2160207030" sldId="264"/>
        </pc:sldMkLst>
        <pc:spChg chg="mod">
          <ac:chgData name="Petra Pearce" userId="7030ef64-b6ad-421f-a0a7-586fe773fc0b" providerId="ADAL" clId="{818EB823-D9D2-46A2-88AE-29FE0440D18F}" dt="2020-08-21T04:39:33.419" v="25" actId="20577"/>
          <ac:spMkLst>
            <pc:docMk/>
            <pc:sldMk cId="2160207030" sldId="264"/>
            <ac:spMk id="2" creationId="{370090A9-7D0B-4265-BBEA-4450DC546450}"/>
          </ac:spMkLst>
        </pc:spChg>
        <pc:spChg chg="mod">
          <ac:chgData name="Petra Pearce" userId="7030ef64-b6ad-421f-a0a7-586fe773fc0b" providerId="ADAL" clId="{818EB823-D9D2-46A2-88AE-29FE0440D18F}" dt="2020-08-21T04:52:30.733" v="295" actId="27636"/>
          <ac:spMkLst>
            <pc:docMk/>
            <pc:sldMk cId="2160207030" sldId="264"/>
            <ac:spMk id="3" creationId="{3F23D18B-FE8C-4579-8D51-6D199B3EEAF1}"/>
          </ac:spMkLst>
        </pc:spChg>
        <pc:picChg chg="del">
          <ac:chgData name="Petra Pearce" userId="7030ef64-b6ad-421f-a0a7-586fe773fc0b" providerId="ADAL" clId="{818EB823-D9D2-46A2-88AE-29FE0440D18F}" dt="2020-08-21T04:40:01.739" v="34" actId="478"/>
          <ac:picMkLst>
            <pc:docMk/>
            <pc:sldMk cId="2160207030" sldId="264"/>
            <ac:picMk id="7" creationId="{D19C1CA7-FF60-4C01-BA53-A2DA87AAA140}"/>
          </ac:picMkLst>
        </pc:picChg>
        <pc:picChg chg="add mod">
          <ac:chgData name="Petra Pearce" userId="7030ef64-b6ad-421f-a0a7-586fe773fc0b" providerId="ADAL" clId="{818EB823-D9D2-46A2-88AE-29FE0440D18F}" dt="2020-08-21T04:41:35.357" v="43" actId="1076"/>
          <ac:picMkLst>
            <pc:docMk/>
            <pc:sldMk cId="2160207030" sldId="264"/>
            <ac:picMk id="9" creationId="{ED040B93-60AA-4142-BE49-FBA67A7A6E39}"/>
          </ac:picMkLst>
        </pc:picChg>
      </pc:sldChg>
      <pc:sldChg chg="addSp delSp modSp">
        <pc:chgData name="Petra Pearce" userId="7030ef64-b6ad-421f-a0a7-586fe773fc0b" providerId="ADAL" clId="{818EB823-D9D2-46A2-88AE-29FE0440D18F}" dt="2020-08-21T04:43:46.383" v="159" actId="1076"/>
        <pc:sldMkLst>
          <pc:docMk/>
          <pc:sldMk cId="3442796882" sldId="265"/>
        </pc:sldMkLst>
        <pc:spChg chg="del">
          <ac:chgData name="Petra Pearce" userId="7030ef64-b6ad-421f-a0a7-586fe773fc0b" providerId="ADAL" clId="{818EB823-D9D2-46A2-88AE-29FE0440D18F}" dt="2020-08-21T04:43:33.630" v="152" actId="478"/>
          <ac:spMkLst>
            <pc:docMk/>
            <pc:sldMk cId="3442796882" sldId="265"/>
            <ac:spMk id="2" creationId="{D22BEFE7-AD94-4D76-9BB1-BE9E60800289}"/>
          </ac:spMkLst>
        </pc:spChg>
        <pc:spChg chg="mod">
          <ac:chgData name="Petra Pearce" userId="7030ef64-b6ad-421f-a0a7-586fe773fc0b" providerId="ADAL" clId="{818EB823-D9D2-46A2-88AE-29FE0440D18F}" dt="2020-08-21T04:43:38.902" v="155" actId="27636"/>
          <ac:spMkLst>
            <pc:docMk/>
            <pc:sldMk cId="3442796882" sldId="265"/>
            <ac:spMk id="4" creationId="{766EB18C-BD6A-4676-8607-C48B0C952442}"/>
          </ac:spMkLst>
        </pc:spChg>
        <pc:spChg chg="del">
          <ac:chgData name="Petra Pearce" userId="7030ef64-b6ad-421f-a0a7-586fe773fc0b" providerId="ADAL" clId="{818EB823-D9D2-46A2-88AE-29FE0440D18F}" dt="2020-08-21T04:42:40.715" v="60" actId="478"/>
          <ac:spMkLst>
            <pc:docMk/>
            <pc:sldMk cId="3442796882" sldId="265"/>
            <ac:spMk id="7" creationId="{A42866B8-25EE-4D87-955D-3B5196A5C8F8}"/>
          </ac:spMkLst>
        </pc:spChg>
        <pc:spChg chg="add del mod">
          <ac:chgData name="Petra Pearce" userId="7030ef64-b6ad-421f-a0a7-586fe773fc0b" providerId="ADAL" clId="{818EB823-D9D2-46A2-88AE-29FE0440D18F}" dt="2020-08-21T04:43:36.891" v="153" actId="478"/>
          <ac:spMkLst>
            <pc:docMk/>
            <pc:sldMk cId="3442796882" sldId="265"/>
            <ac:spMk id="9" creationId="{A7BF8360-E47A-4C3C-810E-081F3182A963}"/>
          </ac:spMkLst>
        </pc:spChg>
        <pc:picChg chg="del">
          <ac:chgData name="Petra Pearce" userId="7030ef64-b6ad-421f-a0a7-586fe773fc0b" providerId="ADAL" clId="{818EB823-D9D2-46A2-88AE-29FE0440D18F}" dt="2020-08-21T04:42:34.041" v="56" actId="478"/>
          <ac:picMkLst>
            <pc:docMk/>
            <pc:sldMk cId="3442796882" sldId="265"/>
            <ac:picMk id="7170" creationId="{004921B8-3082-41AF-A30C-76C4E579616E}"/>
          </ac:picMkLst>
        </pc:picChg>
        <pc:picChg chg="add mod">
          <ac:chgData name="Petra Pearce" userId="7030ef64-b6ad-421f-a0a7-586fe773fc0b" providerId="ADAL" clId="{818EB823-D9D2-46A2-88AE-29FE0440D18F}" dt="2020-08-21T04:43:46.383" v="159" actId="1076"/>
          <ac:picMkLst>
            <pc:docMk/>
            <pc:sldMk cId="3442796882" sldId="265"/>
            <ac:picMk id="7172" creationId="{9790E8DF-4907-4C6F-9C25-84BEAA28F4D8}"/>
          </ac:picMkLst>
        </pc:picChg>
      </pc:sldChg>
      <pc:sldChg chg="addSp delSp modSp del">
        <pc:chgData name="Petra Pearce" userId="7030ef64-b6ad-421f-a0a7-586fe773fc0b" providerId="ADAL" clId="{818EB823-D9D2-46A2-88AE-29FE0440D18F}" dt="2020-08-21T04:52:34.677" v="296" actId="2696"/>
        <pc:sldMkLst>
          <pc:docMk/>
          <pc:sldMk cId="1351205359" sldId="270"/>
        </pc:sldMkLst>
        <pc:spChg chg="mod">
          <ac:chgData name="Petra Pearce" userId="7030ef64-b6ad-421f-a0a7-586fe773fc0b" providerId="ADAL" clId="{818EB823-D9D2-46A2-88AE-29FE0440D18F}" dt="2020-08-21T04:42:22.253" v="55" actId="20577"/>
          <ac:spMkLst>
            <pc:docMk/>
            <pc:sldMk cId="1351205359" sldId="270"/>
            <ac:spMk id="3" creationId="{53592C2E-19B4-4B97-9463-0E2DFCC799AE}"/>
          </ac:spMkLst>
        </pc:spChg>
        <pc:spChg chg="add del mod">
          <ac:chgData name="Petra Pearce" userId="7030ef64-b6ad-421f-a0a7-586fe773fc0b" providerId="ADAL" clId="{818EB823-D9D2-46A2-88AE-29FE0440D18F}" dt="2020-08-21T04:41:52.923" v="45" actId="478"/>
          <ac:spMkLst>
            <pc:docMk/>
            <pc:sldMk cId="1351205359" sldId="270"/>
            <ac:spMk id="7" creationId="{63008869-4E44-42CD-A795-5AA396D45E55}"/>
          </ac:spMkLst>
        </pc:spChg>
        <pc:spChg chg="del">
          <ac:chgData name="Petra Pearce" userId="7030ef64-b6ad-421f-a0a7-586fe773fc0b" providerId="ADAL" clId="{818EB823-D9D2-46A2-88AE-29FE0440D18F}" dt="2020-08-21T04:41:51.182" v="44" actId="478"/>
          <ac:spMkLst>
            <pc:docMk/>
            <pc:sldMk cId="1351205359" sldId="270"/>
            <ac:spMk id="8" creationId="{DD364854-9AFA-4F0D-B54A-011F9484AFE0}"/>
          </ac:spMkLst>
        </pc:spChg>
        <pc:picChg chg="del">
          <ac:chgData name="Petra Pearce" userId="7030ef64-b6ad-421f-a0a7-586fe773fc0b" providerId="ADAL" clId="{818EB823-D9D2-46A2-88AE-29FE0440D18F}" dt="2020-08-21T04:41:55.290" v="46" actId="478"/>
          <ac:picMkLst>
            <pc:docMk/>
            <pc:sldMk cId="1351205359" sldId="270"/>
            <ac:picMk id="2052" creationId="{54F3827D-C79A-4C0B-BB72-E2B70B2D805A}"/>
          </ac:picMkLst>
        </pc:picChg>
        <pc:picChg chg="add mod">
          <ac:chgData name="Petra Pearce" userId="7030ef64-b6ad-421f-a0a7-586fe773fc0b" providerId="ADAL" clId="{818EB823-D9D2-46A2-88AE-29FE0440D18F}" dt="2020-08-21T04:42:12.355" v="54" actId="1076"/>
          <ac:picMkLst>
            <pc:docMk/>
            <pc:sldMk cId="1351205359" sldId="270"/>
            <ac:picMk id="2054" creationId="{8F12FD1A-48F6-4BA4-A741-2EDAF41310B5}"/>
          </ac:picMkLst>
        </pc:picChg>
      </pc:sldChg>
      <pc:sldChg chg="modSp">
        <pc:chgData name="Petra Pearce" userId="7030ef64-b6ad-421f-a0a7-586fe773fc0b" providerId="ADAL" clId="{818EB823-D9D2-46A2-88AE-29FE0440D18F}" dt="2020-08-21T04:58:16.223" v="742"/>
        <pc:sldMkLst>
          <pc:docMk/>
          <pc:sldMk cId="478104014" sldId="272"/>
        </pc:sldMkLst>
        <pc:spChg chg="mod">
          <ac:chgData name="Petra Pearce" userId="7030ef64-b6ad-421f-a0a7-586fe773fc0b" providerId="ADAL" clId="{818EB823-D9D2-46A2-88AE-29FE0440D18F}" dt="2020-08-21T04:58:03.512" v="741" actId="20577"/>
          <ac:spMkLst>
            <pc:docMk/>
            <pc:sldMk cId="478104014" sldId="272"/>
            <ac:spMk id="2" creationId="{C0D609E1-6ACF-4758-8B15-EBEF3A5E5330}"/>
          </ac:spMkLst>
        </pc:spChg>
        <pc:picChg chg="mod">
          <ac:chgData name="Petra Pearce" userId="7030ef64-b6ad-421f-a0a7-586fe773fc0b" providerId="ADAL" clId="{818EB823-D9D2-46A2-88AE-29FE0440D18F}" dt="2020-08-21T04:58:16.223" v="742"/>
          <ac:picMkLst>
            <pc:docMk/>
            <pc:sldMk cId="478104014" sldId="272"/>
            <ac:picMk id="1026" creationId="{A3AE468F-5C4B-4E2B-8E7A-7E194F426E8B}"/>
          </ac:picMkLst>
        </pc:picChg>
      </pc:sldChg>
      <pc:sldChg chg="addSp delSp modSp">
        <pc:chgData name="Petra Pearce" userId="7030ef64-b6ad-421f-a0a7-586fe773fc0b" providerId="ADAL" clId="{818EB823-D9D2-46A2-88AE-29FE0440D18F}" dt="2020-08-21T04:47:17.163" v="212" actId="27636"/>
        <pc:sldMkLst>
          <pc:docMk/>
          <pc:sldMk cId="3989954550" sldId="279"/>
        </pc:sldMkLst>
        <pc:spChg chg="mod">
          <ac:chgData name="Petra Pearce" userId="7030ef64-b6ad-421f-a0a7-586fe773fc0b" providerId="ADAL" clId="{818EB823-D9D2-46A2-88AE-29FE0440D18F}" dt="2020-08-21T04:47:17.163" v="212" actId="27636"/>
          <ac:spMkLst>
            <pc:docMk/>
            <pc:sldMk cId="3989954550" sldId="279"/>
            <ac:spMk id="4" creationId="{766EB18C-BD6A-4676-8607-C48B0C952442}"/>
          </ac:spMkLst>
        </pc:spChg>
        <pc:spChg chg="add del">
          <ac:chgData name="Petra Pearce" userId="7030ef64-b6ad-421f-a0a7-586fe773fc0b" providerId="ADAL" clId="{818EB823-D9D2-46A2-88AE-29FE0440D18F}" dt="2020-08-21T04:47:06.922" v="204"/>
          <ac:spMkLst>
            <pc:docMk/>
            <pc:sldMk cId="3989954550" sldId="279"/>
            <ac:spMk id="12" creationId="{0906B086-CC60-447D-9375-1300D0045B84}"/>
          </ac:spMkLst>
        </pc:spChg>
        <pc:spChg chg="add mod">
          <ac:chgData name="Petra Pearce" userId="7030ef64-b6ad-421f-a0a7-586fe773fc0b" providerId="ADAL" clId="{818EB823-D9D2-46A2-88AE-29FE0440D18F}" dt="2020-08-21T04:44:04.266" v="193" actId="20577"/>
          <ac:spMkLst>
            <pc:docMk/>
            <pc:sldMk cId="3989954550" sldId="279"/>
            <ac:spMk id="13" creationId="{D30B499A-07A3-488E-A48C-9E60273AD426}"/>
          </ac:spMkLst>
        </pc:spChg>
        <pc:picChg chg="del">
          <ac:chgData name="Petra Pearce" userId="7030ef64-b6ad-421f-a0a7-586fe773fc0b" providerId="ADAL" clId="{818EB823-D9D2-46A2-88AE-29FE0440D18F}" dt="2020-08-21T04:44:06.041" v="194" actId="478"/>
          <ac:picMkLst>
            <pc:docMk/>
            <pc:sldMk cId="3989954550" sldId="279"/>
            <ac:picMk id="11" creationId="{B55D69C9-1317-4494-98F3-92A13F9FC015}"/>
          </ac:picMkLst>
        </pc:picChg>
        <pc:picChg chg="add mod">
          <ac:chgData name="Petra Pearce" userId="7030ef64-b6ad-421f-a0a7-586fe773fc0b" providerId="ADAL" clId="{818EB823-D9D2-46A2-88AE-29FE0440D18F}" dt="2020-08-21T04:47:14.625" v="210" actId="1076"/>
          <ac:picMkLst>
            <pc:docMk/>
            <pc:sldMk cId="3989954550" sldId="279"/>
            <ac:picMk id="15" creationId="{B74E8EDB-496D-41FB-95DD-EC568073C491}"/>
          </ac:picMkLst>
        </pc:picChg>
      </pc:sldChg>
      <pc:sldChg chg="del">
        <pc:chgData name="Petra Pearce" userId="7030ef64-b6ad-421f-a0a7-586fe773fc0b" providerId="ADAL" clId="{818EB823-D9D2-46A2-88AE-29FE0440D18F}" dt="2020-08-21T04:53:09.427" v="298" actId="2696"/>
        <pc:sldMkLst>
          <pc:docMk/>
          <pc:sldMk cId="3534937529" sldId="280"/>
        </pc:sldMkLst>
      </pc:sldChg>
      <pc:sldChg chg="del">
        <pc:chgData name="Petra Pearce" userId="7030ef64-b6ad-421f-a0a7-586fe773fc0b" providerId="ADAL" clId="{818EB823-D9D2-46A2-88AE-29FE0440D18F}" dt="2020-08-21T04:53:10.528" v="299" actId="2696"/>
        <pc:sldMkLst>
          <pc:docMk/>
          <pc:sldMk cId="837337673" sldId="281"/>
        </pc:sldMkLst>
      </pc:sldChg>
      <pc:sldChg chg="addSp delSp modSp add">
        <pc:chgData name="Petra Pearce" userId="7030ef64-b6ad-421f-a0a7-586fe773fc0b" providerId="ADAL" clId="{818EB823-D9D2-46A2-88AE-29FE0440D18F}" dt="2020-08-21T04:48:30.851" v="223" actId="1076"/>
        <pc:sldMkLst>
          <pc:docMk/>
          <pc:sldMk cId="3152710469" sldId="282"/>
        </pc:sldMkLst>
        <pc:spChg chg="mod">
          <ac:chgData name="Petra Pearce" userId="7030ef64-b6ad-421f-a0a7-586fe773fc0b" providerId="ADAL" clId="{818EB823-D9D2-46A2-88AE-29FE0440D18F}" dt="2020-08-21T04:47:35.899" v="217" actId="5793"/>
          <ac:spMkLst>
            <pc:docMk/>
            <pc:sldMk cId="3152710469" sldId="282"/>
            <ac:spMk id="4" creationId="{766EB18C-BD6A-4676-8607-C48B0C952442}"/>
          </ac:spMkLst>
        </pc:spChg>
        <pc:picChg chg="add mod">
          <ac:chgData name="Petra Pearce" userId="7030ef64-b6ad-421f-a0a7-586fe773fc0b" providerId="ADAL" clId="{818EB823-D9D2-46A2-88AE-29FE0440D18F}" dt="2020-08-21T04:48:30.851" v="223" actId="1076"/>
          <ac:picMkLst>
            <pc:docMk/>
            <pc:sldMk cId="3152710469" sldId="282"/>
            <ac:picMk id="3" creationId="{6C24C031-9022-4CF0-B2CF-1C8F82C0E617}"/>
          </ac:picMkLst>
        </pc:picChg>
        <pc:picChg chg="del">
          <ac:chgData name="Petra Pearce" userId="7030ef64-b6ad-421f-a0a7-586fe773fc0b" providerId="ADAL" clId="{818EB823-D9D2-46A2-88AE-29FE0440D18F}" dt="2020-08-21T04:48:26.013" v="218" actId="478"/>
          <ac:picMkLst>
            <pc:docMk/>
            <pc:sldMk cId="3152710469" sldId="282"/>
            <ac:picMk id="15" creationId="{B74E8EDB-496D-41FB-95DD-EC568073C491}"/>
          </ac:picMkLst>
        </pc:picChg>
      </pc:sldChg>
      <pc:sldChg chg="addSp delSp modSp add">
        <pc:chgData name="Petra Pearce" userId="7030ef64-b6ad-421f-a0a7-586fe773fc0b" providerId="ADAL" clId="{818EB823-D9D2-46A2-88AE-29FE0440D18F}" dt="2020-08-21T04:50:14.679" v="265" actId="14100"/>
        <pc:sldMkLst>
          <pc:docMk/>
          <pc:sldMk cId="489090821" sldId="283"/>
        </pc:sldMkLst>
        <pc:spChg chg="mod">
          <ac:chgData name="Petra Pearce" userId="7030ef64-b6ad-421f-a0a7-586fe773fc0b" providerId="ADAL" clId="{818EB823-D9D2-46A2-88AE-29FE0440D18F}" dt="2020-08-21T04:50:14.679" v="265" actId="14100"/>
          <ac:spMkLst>
            <pc:docMk/>
            <pc:sldMk cId="489090821" sldId="283"/>
            <ac:spMk id="4" creationId="{766EB18C-BD6A-4676-8607-C48B0C952442}"/>
          </ac:spMkLst>
        </pc:spChg>
        <pc:spChg chg="mod">
          <ac:chgData name="Petra Pearce" userId="7030ef64-b6ad-421f-a0a7-586fe773fc0b" providerId="ADAL" clId="{818EB823-D9D2-46A2-88AE-29FE0440D18F}" dt="2020-08-21T04:48:52.874" v="245" actId="20577"/>
          <ac:spMkLst>
            <pc:docMk/>
            <pc:sldMk cId="489090821" sldId="283"/>
            <ac:spMk id="13" creationId="{D30B499A-07A3-488E-A48C-9E60273AD426}"/>
          </ac:spMkLst>
        </pc:spChg>
        <pc:picChg chg="del">
          <ac:chgData name="Petra Pearce" userId="7030ef64-b6ad-421f-a0a7-586fe773fc0b" providerId="ADAL" clId="{818EB823-D9D2-46A2-88AE-29FE0440D18F}" dt="2020-08-21T04:49:04.874" v="248" actId="478"/>
          <ac:picMkLst>
            <pc:docMk/>
            <pc:sldMk cId="489090821" sldId="283"/>
            <ac:picMk id="3" creationId="{6C24C031-9022-4CF0-B2CF-1C8F82C0E617}"/>
          </ac:picMkLst>
        </pc:picChg>
        <pc:picChg chg="add mod">
          <ac:chgData name="Petra Pearce" userId="7030ef64-b6ad-421f-a0a7-586fe773fc0b" providerId="ADAL" clId="{818EB823-D9D2-46A2-88AE-29FE0440D18F}" dt="2020-08-21T04:49:56.178" v="254" actId="1076"/>
          <ac:picMkLst>
            <pc:docMk/>
            <pc:sldMk cId="489090821" sldId="283"/>
            <ac:picMk id="5" creationId="{F50E1CED-5267-4437-9C77-016FE90F1A18}"/>
          </ac:picMkLst>
        </pc:picChg>
      </pc:sldChg>
      <pc:sldChg chg="addSp delSp modSp add del">
        <pc:chgData name="Petra Pearce" userId="7030ef64-b6ad-421f-a0a7-586fe773fc0b" providerId="ADAL" clId="{818EB823-D9D2-46A2-88AE-29FE0440D18F}" dt="2020-08-21T04:52:57.840" v="297" actId="2696"/>
        <pc:sldMkLst>
          <pc:docMk/>
          <pc:sldMk cId="1756597889" sldId="284"/>
        </pc:sldMkLst>
        <pc:spChg chg="mod">
          <ac:chgData name="Petra Pearce" userId="7030ef64-b6ad-421f-a0a7-586fe773fc0b" providerId="ADAL" clId="{818EB823-D9D2-46A2-88AE-29FE0440D18F}" dt="2020-08-21T04:50:26.927" v="268" actId="1076"/>
          <ac:spMkLst>
            <pc:docMk/>
            <pc:sldMk cId="1756597889" sldId="284"/>
            <ac:spMk id="4" creationId="{766EB18C-BD6A-4676-8607-C48B0C952442}"/>
          </ac:spMkLst>
        </pc:spChg>
        <pc:picChg chg="add mod">
          <ac:chgData name="Petra Pearce" userId="7030ef64-b6ad-421f-a0a7-586fe773fc0b" providerId="ADAL" clId="{818EB823-D9D2-46A2-88AE-29FE0440D18F}" dt="2020-08-21T04:51:01.089" v="276" actId="1076"/>
          <ac:picMkLst>
            <pc:docMk/>
            <pc:sldMk cId="1756597889" sldId="284"/>
            <ac:picMk id="3" creationId="{212D127F-6A16-4201-9452-B70A82E29A92}"/>
          </ac:picMkLst>
        </pc:picChg>
        <pc:picChg chg="del">
          <ac:chgData name="Petra Pearce" userId="7030ef64-b6ad-421f-a0a7-586fe773fc0b" providerId="ADAL" clId="{818EB823-D9D2-46A2-88AE-29FE0440D18F}" dt="2020-08-21T04:50:28.282" v="269" actId="478"/>
          <ac:picMkLst>
            <pc:docMk/>
            <pc:sldMk cId="1756597889" sldId="284"/>
            <ac:picMk id="5" creationId="{F50E1CED-5267-4437-9C77-016FE90F1A18}"/>
          </ac:picMkLst>
        </pc:picChg>
      </pc:sldChg>
      <pc:sldChg chg="addSp delSp modSp add">
        <pc:chgData name="Petra Pearce" userId="7030ef64-b6ad-421f-a0a7-586fe773fc0b" providerId="ADAL" clId="{818EB823-D9D2-46A2-88AE-29FE0440D18F}" dt="2020-08-21T04:53:45.694" v="337" actId="1076"/>
        <pc:sldMkLst>
          <pc:docMk/>
          <pc:sldMk cId="3073378539" sldId="284"/>
        </pc:sldMkLst>
        <pc:spChg chg="mod">
          <ac:chgData name="Petra Pearce" userId="7030ef64-b6ad-421f-a0a7-586fe773fc0b" providerId="ADAL" clId="{818EB823-D9D2-46A2-88AE-29FE0440D18F}" dt="2020-08-21T04:53:31.775" v="330" actId="27636"/>
          <ac:spMkLst>
            <pc:docMk/>
            <pc:sldMk cId="3073378539" sldId="284"/>
            <ac:spMk id="4" creationId="{766EB18C-BD6A-4676-8607-C48B0C952442}"/>
          </ac:spMkLst>
        </pc:spChg>
        <pc:spChg chg="mod">
          <ac:chgData name="Petra Pearce" userId="7030ef64-b6ad-421f-a0a7-586fe773fc0b" providerId="ADAL" clId="{818EB823-D9D2-46A2-88AE-29FE0440D18F}" dt="2020-08-21T04:53:18.840" v="327" actId="20577"/>
          <ac:spMkLst>
            <pc:docMk/>
            <pc:sldMk cId="3073378539" sldId="284"/>
            <ac:spMk id="13" creationId="{D30B499A-07A3-488E-A48C-9E60273AD426}"/>
          </ac:spMkLst>
        </pc:spChg>
        <pc:picChg chg="add mod">
          <ac:chgData name="Petra Pearce" userId="7030ef64-b6ad-421f-a0a7-586fe773fc0b" providerId="ADAL" clId="{818EB823-D9D2-46A2-88AE-29FE0440D18F}" dt="2020-08-21T04:53:45.694" v="337" actId="1076"/>
          <ac:picMkLst>
            <pc:docMk/>
            <pc:sldMk cId="3073378539" sldId="284"/>
            <ac:picMk id="3" creationId="{9B38017B-460A-4982-865F-9516568EAC65}"/>
          </ac:picMkLst>
        </pc:picChg>
        <pc:picChg chg="del">
          <ac:chgData name="Petra Pearce" userId="7030ef64-b6ad-421f-a0a7-586fe773fc0b" providerId="ADAL" clId="{818EB823-D9D2-46A2-88AE-29FE0440D18F}" dt="2020-08-21T04:53:38.633" v="331" actId="478"/>
          <ac:picMkLst>
            <pc:docMk/>
            <pc:sldMk cId="3073378539" sldId="284"/>
            <ac:picMk id="5" creationId="{F50E1CED-5267-4437-9C77-016FE90F1A18}"/>
          </ac:picMkLst>
        </pc:picChg>
      </pc:sldChg>
      <pc:sldChg chg="addSp delSp modSp add ord">
        <pc:chgData name="Petra Pearce" userId="7030ef64-b6ad-421f-a0a7-586fe773fc0b" providerId="ADAL" clId="{818EB823-D9D2-46A2-88AE-29FE0440D18F}" dt="2020-08-21T04:55:53.513" v="644" actId="20577"/>
        <pc:sldMkLst>
          <pc:docMk/>
          <pc:sldMk cId="1884048609" sldId="285"/>
        </pc:sldMkLst>
        <pc:spChg chg="mod">
          <ac:chgData name="Petra Pearce" userId="7030ef64-b6ad-421f-a0a7-586fe773fc0b" providerId="ADAL" clId="{818EB823-D9D2-46A2-88AE-29FE0440D18F}" dt="2020-08-21T04:55:53.513" v="644" actId="20577"/>
          <ac:spMkLst>
            <pc:docMk/>
            <pc:sldMk cId="1884048609" sldId="285"/>
            <ac:spMk id="4" creationId="{766EB18C-BD6A-4676-8607-C48B0C952442}"/>
          </ac:spMkLst>
        </pc:spChg>
        <pc:spChg chg="mod">
          <ac:chgData name="Petra Pearce" userId="7030ef64-b6ad-421f-a0a7-586fe773fc0b" providerId="ADAL" clId="{818EB823-D9D2-46A2-88AE-29FE0440D18F}" dt="2020-08-21T04:54:02.089" v="386" actId="20577"/>
          <ac:spMkLst>
            <pc:docMk/>
            <pc:sldMk cId="1884048609" sldId="285"/>
            <ac:spMk id="13" creationId="{D30B499A-07A3-488E-A48C-9E60273AD426}"/>
          </ac:spMkLst>
        </pc:spChg>
        <pc:picChg chg="del">
          <ac:chgData name="Petra Pearce" userId="7030ef64-b6ad-421f-a0a7-586fe773fc0b" providerId="ADAL" clId="{818EB823-D9D2-46A2-88AE-29FE0440D18F}" dt="2020-08-21T04:54:06.200" v="387" actId="478"/>
          <ac:picMkLst>
            <pc:docMk/>
            <pc:sldMk cId="1884048609" sldId="285"/>
            <ac:picMk id="3" creationId="{6C24C031-9022-4CF0-B2CF-1C8F82C0E617}"/>
          </ac:picMkLst>
        </pc:picChg>
        <pc:picChg chg="add mod">
          <ac:chgData name="Petra Pearce" userId="7030ef64-b6ad-421f-a0a7-586fe773fc0b" providerId="ADAL" clId="{818EB823-D9D2-46A2-88AE-29FE0440D18F}" dt="2020-08-21T04:55:11.967" v="497" actId="1076"/>
          <ac:picMkLst>
            <pc:docMk/>
            <pc:sldMk cId="1884048609" sldId="285"/>
            <ac:picMk id="9218" creationId="{25DA9098-53B5-4E7F-96F3-CC3D8DA427A6}"/>
          </ac:picMkLst>
        </pc:picChg>
      </pc:sldChg>
      <pc:sldChg chg="addSp delSp modSp add ord">
        <pc:chgData name="Petra Pearce" userId="7030ef64-b6ad-421f-a0a7-586fe773fc0b" providerId="ADAL" clId="{818EB823-D9D2-46A2-88AE-29FE0440D18F}" dt="2020-08-21T04:57:50.168" v="733" actId="1076"/>
        <pc:sldMkLst>
          <pc:docMk/>
          <pc:sldMk cId="1135655682" sldId="286"/>
        </pc:sldMkLst>
        <pc:spChg chg="mod">
          <ac:chgData name="Petra Pearce" userId="7030ef64-b6ad-421f-a0a7-586fe773fc0b" providerId="ADAL" clId="{818EB823-D9D2-46A2-88AE-29FE0440D18F}" dt="2020-08-21T04:57:46.798" v="732" actId="27636"/>
          <ac:spMkLst>
            <pc:docMk/>
            <pc:sldMk cId="1135655682" sldId="286"/>
            <ac:spMk id="4" creationId="{766EB18C-BD6A-4676-8607-C48B0C952442}"/>
          </ac:spMkLst>
        </pc:spChg>
        <pc:spChg chg="mod">
          <ac:chgData name="Petra Pearce" userId="7030ef64-b6ad-421f-a0a7-586fe773fc0b" providerId="ADAL" clId="{818EB823-D9D2-46A2-88AE-29FE0440D18F}" dt="2020-08-21T04:56:20.648" v="695" actId="20577"/>
          <ac:spMkLst>
            <pc:docMk/>
            <pc:sldMk cId="1135655682" sldId="286"/>
            <ac:spMk id="13" creationId="{D30B499A-07A3-488E-A48C-9E60273AD426}"/>
          </ac:spMkLst>
        </pc:spChg>
        <pc:picChg chg="del">
          <ac:chgData name="Petra Pearce" userId="7030ef64-b6ad-421f-a0a7-586fe773fc0b" providerId="ADAL" clId="{818EB823-D9D2-46A2-88AE-29FE0440D18F}" dt="2020-08-21T04:56:22.393" v="696" actId="478"/>
          <ac:picMkLst>
            <pc:docMk/>
            <pc:sldMk cId="1135655682" sldId="286"/>
            <ac:picMk id="3" creationId="{6C24C031-9022-4CF0-B2CF-1C8F82C0E617}"/>
          </ac:picMkLst>
        </pc:picChg>
        <pc:picChg chg="add mod">
          <ac:chgData name="Petra Pearce" userId="7030ef64-b6ad-421f-a0a7-586fe773fc0b" providerId="ADAL" clId="{818EB823-D9D2-46A2-88AE-29FE0440D18F}" dt="2020-08-21T04:57:50.168" v="733" actId="1076"/>
          <ac:picMkLst>
            <pc:docMk/>
            <pc:sldMk cId="1135655682" sldId="286"/>
            <ac:picMk id="5" creationId="{21F5B4BF-CB8F-44C3-9014-EA71B3B2C1C7}"/>
          </ac:picMkLst>
        </pc:picChg>
      </pc:sldChg>
      <pc:sldChg chg="addSp delSp modSp add modAnim">
        <pc:chgData name="Petra Pearce" userId="7030ef64-b6ad-421f-a0a7-586fe773fc0b" providerId="ADAL" clId="{818EB823-D9D2-46A2-88AE-29FE0440D18F}" dt="2020-08-21T04:59:28.140" v="882" actId="1076"/>
        <pc:sldMkLst>
          <pc:docMk/>
          <pc:sldMk cId="386934250" sldId="287"/>
        </pc:sldMkLst>
        <pc:spChg chg="mod">
          <ac:chgData name="Petra Pearce" userId="7030ef64-b6ad-421f-a0a7-586fe773fc0b" providerId="ADAL" clId="{818EB823-D9D2-46A2-88AE-29FE0440D18F}" dt="2020-08-21T04:59:21.207" v="878" actId="122"/>
          <ac:spMkLst>
            <pc:docMk/>
            <pc:sldMk cId="386934250" sldId="287"/>
            <ac:spMk id="2" creationId="{618190C7-A038-4C0B-9AB3-45B090B2A1D6}"/>
          </ac:spMkLst>
        </pc:spChg>
        <pc:spChg chg="del">
          <ac:chgData name="Petra Pearce" userId="7030ef64-b6ad-421f-a0a7-586fe773fc0b" providerId="ADAL" clId="{818EB823-D9D2-46A2-88AE-29FE0440D18F}" dt="2020-08-21T04:58:42" v="744"/>
          <ac:spMkLst>
            <pc:docMk/>
            <pc:sldMk cId="386934250" sldId="287"/>
            <ac:spMk id="3" creationId="{5E5A7FDC-E173-4115-A59A-74C8E1A16D35}"/>
          </ac:spMkLst>
        </pc:spChg>
        <pc:spChg chg="del">
          <ac:chgData name="Petra Pearce" userId="7030ef64-b6ad-421f-a0a7-586fe773fc0b" providerId="ADAL" clId="{818EB823-D9D2-46A2-88AE-29FE0440D18F}" dt="2020-08-21T04:58:44.792" v="745" actId="478"/>
          <ac:spMkLst>
            <pc:docMk/>
            <pc:sldMk cId="386934250" sldId="287"/>
            <ac:spMk id="4" creationId="{47A9A433-FADD-4D00-8783-7F22DE4C328F}"/>
          </ac:spMkLst>
        </pc:spChg>
        <pc:picChg chg="add mod">
          <ac:chgData name="Petra Pearce" userId="7030ef64-b6ad-421f-a0a7-586fe773fc0b" providerId="ADAL" clId="{818EB823-D9D2-46A2-88AE-29FE0440D18F}" dt="2020-08-21T04:59:28.140" v="882" actId="1076"/>
          <ac:picMkLst>
            <pc:docMk/>
            <pc:sldMk cId="386934250" sldId="287"/>
            <ac:picMk id="5" creationId="{6AA8F810-FEBC-4801-9DDA-55F13855E296}"/>
          </ac:picMkLst>
        </pc:picChg>
      </pc:sldChg>
    </pc:docChg>
  </pc:docChgLst>
  <pc:docChgLst>
    <pc:chgData name="Petra Pearce" userId="7030ef64-b6ad-421f-a0a7-586fe773fc0b" providerId="ADAL" clId="{6AEA40D4-8F9A-44A4-BC7C-249BC9126ACE}"/>
    <pc:docChg chg="custSel modSld">
      <pc:chgData name="Petra Pearce" userId="7030ef64-b6ad-421f-a0a7-586fe773fc0b" providerId="ADAL" clId="{6AEA40D4-8F9A-44A4-BC7C-249BC9126ACE}" dt="2020-11-05T02:13:36.526" v="15" actId="1076"/>
      <pc:docMkLst>
        <pc:docMk/>
      </pc:docMkLst>
      <pc:sldChg chg="addSp modSp">
        <pc:chgData name="Petra Pearce" userId="7030ef64-b6ad-421f-a0a7-586fe773fc0b" providerId="ADAL" clId="{6AEA40D4-8F9A-44A4-BC7C-249BC9126ACE}" dt="2020-11-05T02:13:36.526" v="15" actId="1076"/>
        <pc:sldMkLst>
          <pc:docMk/>
          <pc:sldMk cId="478104014" sldId="272"/>
        </pc:sldMkLst>
        <pc:spChg chg="add mod">
          <ac:chgData name="Petra Pearce" userId="7030ef64-b6ad-421f-a0a7-586fe773fc0b" providerId="ADAL" clId="{6AEA40D4-8F9A-44A4-BC7C-249BC9126ACE}" dt="2020-11-05T02:13:36.526" v="15" actId="1076"/>
          <ac:spMkLst>
            <pc:docMk/>
            <pc:sldMk cId="478104014" sldId="272"/>
            <ac:spMk id="3" creationId="{B60285C5-7D94-4F46-8CFF-FA6D30C70CAA}"/>
          </ac:spMkLst>
        </pc:spChg>
      </pc:sldChg>
      <pc:sldChg chg="addSp delSp modSp delAnim modAnim">
        <pc:chgData name="Petra Pearce" userId="7030ef64-b6ad-421f-a0a7-586fe773fc0b" providerId="ADAL" clId="{6AEA40D4-8F9A-44A4-BC7C-249BC9126ACE}" dt="2020-11-05T02:13:19.869" v="11" actId="20577"/>
        <pc:sldMkLst>
          <pc:docMk/>
          <pc:sldMk cId="386934250" sldId="287"/>
        </pc:sldMkLst>
        <pc:spChg chg="add del mod">
          <ac:chgData name="Petra Pearce" userId="7030ef64-b6ad-421f-a0a7-586fe773fc0b" providerId="ADAL" clId="{6AEA40D4-8F9A-44A4-BC7C-249BC9126ACE}" dt="2020-11-05T02:13:02.290" v="1"/>
          <ac:spMkLst>
            <pc:docMk/>
            <pc:sldMk cId="386934250" sldId="287"/>
            <ac:spMk id="4" creationId="{D4A7AE82-9F4B-46AA-85A7-255BDA86AB21}"/>
          </ac:spMkLst>
        </pc:spChg>
        <pc:spChg chg="add mod">
          <ac:chgData name="Petra Pearce" userId="7030ef64-b6ad-421f-a0a7-586fe773fc0b" providerId="ADAL" clId="{6AEA40D4-8F9A-44A4-BC7C-249BC9126ACE}" dt="2020-11-05T02:13:19.869" v="11" actId="20577"/>
          <ac:spMkLst>
            <pc:docMk/>
            <pc:sldMk cId="386934250" sldId="287"/>
            <ac:spMk id="7" creationId="{6BB6DC3E-B768-4221-87B7-513034FEDEE4}"/>
          </ac:spMkLst>
        </pc:spChg>
        <pc:picChg chg="del">
          <ac:chgData name="Petra Pearce" userId="7030ef64-b6ad-421f-a0a7-586fe773fc0b" providerId="ADAL" clId="{6AEA40D4-8F9A-44A4-BC7C-249BC9126ACE}" dt="2020-11-05T02:12:53.083" v="0" actId="478"/>
          <ac:picMkLst>
            <pc:docMk/>
            <pc:sldMk cId="386934250" sldId="287"/>
            <ac:picMk id="5" creationId="{6AA8F810-FEBC-4801-9DDA-55F13855E296}"/>
          </ac:picMkLst>
        </pc:picChg>
        <pc:picChg chg="add mod">
          <ac:chgData name="Petra Pearce" userId="7030ef64-b6ad-421f-a0a7-586fe773fc0b" providerId="ADAL" clId="{6AEA40D4-8F9A-44A4-BC7C-249BC9126ACE}" dt="2020-11-05T02:13:13.509" v="8" actId="1076"/>
          <ac:picMkLst>
            <pc:docMk/>
            <pc:sldMk cId="386934250" sldId="287"/>
            <ac:picMk id="6" creationId="{B313E931-6DDF-4B14-AA17-00B94CD1EEF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84BF0-F03A-482A-83CD-C7B3780FB70B}" type="datetimeFigureOut">
              <a:rPr lang="en-NZ" smtClean="0"/>
              <a:t>5/11/2020</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86AC5-DA1B-4C86-BBFE-B2A53D1CA349}" type="slidenum">
              <a:rPr lang="en-NZ" smtClean="0"/>
              <a:t>‹#›</a:t>
            </a:fld>
            <a:endParaRPr lang="en-NZ"/>
          </a:p>
        </p:txBody>
      </p:sp>
    </p:spTree>
    <p:extLst>
      <p:ext uri="{BB962C8B-B14F-4D97-AF65-F5344CB8AC3E}">
        <p14:creationId xmlns:p14="http://schemas.microsoft.com/office/powerpoint/2010/main" val="2562168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96C96-BECF-499C-AAA9-85A80BB1F7EE}" type="datetimeFigureOut">
              <a:rPr lang="en-NZ" smtClean="0"/>
              <a:t>5/11/2020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21AD-EE30-4F89-B16A-4ACB770692F3}" type="slidenum">
              <a:rPr lang="en-NZ" smtClean="0"/>
              <a:t>‹#›</a:t>
            </a:fld>
            <a:endParaRPr lang="en-NZ"/>
          </a:p>
        </p:txBody>
      </p:sp>
    </p:spTree>
    <p:extLst>
      <p:ext uri="{BB962C8B-B14F-4D97-AF65-F5344CB8AC3E}">
        <p14:creationId xmlns:p14="http://schemas.microsoft.com/office/powerpoint/2010/main" val="5978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A2021AD-EE30-4F89-B16A-4ACB770692F3}" type="slidenum">
              <a:rPr lang="en-NZ" smtClean="0"/>
              <a:t>11</a:t>
            </a:fld>
            <a:endParaRPr lang="en-NZ"/>
          </a:p>
        </p:txBody>
      </p:sp>
    </p:spTree>
    <p:extLst>
      <p:ext uri="{BB962C8B-B14F-4D97-AF65-F5344CB8AC3E}">
        <p14:creationId xmlns:p14="http://schemas.microsoft.com/office/powerpoint/2010/main" val="310096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597415" y="6136079"/>
            <a:ext cx="7147597" cy="365125"/>
          </a:xfrm>
        </p:spPr>
        <p:txBody>
          <a:bodyPr/>
          <a:lstStyle>
            <a:lvl1pPr algn="l">
              <a:defRPr>
                <a:solidFill>
                  <a:schemeClr val="bg1"/>
                </a:solidFill>
              </a:defRPr>
            </a:lvl1pPr>
          </a:lstStyle>
          <a:p>
            <a:pPr algn="r"/>
            <a:r>
              <a:rPr lang="en-NZ" b="1" dirty="0"/>
              <a:t>24 July 2018 </a:t>
            </a:r>
            <a:r>
              <a:rPr lang="en-NZ" dirty="0"/>
              <a:t>Presentation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97415" y="1007928"/>
            <a:ext cx="3057150" cy="4806706"/>
          </a:xfrm>
          <a:prstGeom prst="rect">
            <a:avLst/>
          </a:prstGeom>
        </p:spPr>
      </p:pic>
    </p:spTree>
    <p:extLst>
      <p:ext uri="{BB962C8B-B14F-4D97-AF65-F5344CB8AC3E}">
        <p14:creationId xmlns:p14="http://schemas.microsoft.com/office/powerpoint/2010/main" val="34788005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ogos Slide">
    <p:spTree>
      <p:nvGrpSpPr>
        <p:cNvPr id="1" name=""/>
        <p:cNvGrpSpPr/>
        <p:nvPr/>
      </p:nvGrpSpPr>
      <p:grpSpPr>
        <a:xfrm>
          <a:off x="0" y="0"/>
          <a:ext cx="0" cy="0"/>
          <a:chOff x="0" y="0"/>
          <a:chExt cx="0" cy="0"/>
        </a:xfrm>
      </p:grpSpPr>
      <p:sp>
        <p:nvSpPr>
          <p:cNvPr id="4" name="Rectangle 3"/>
          <p:cNvSpPr/>
          <p:nvPr userDrawn="1"/>
        </p:nvSpPr>
        <p:spPr>
          <a:xfrm>
            <a:off x="0" y="4779390"/>
            <a:ext cx="9973559" cy="207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Picture Placeholder 5"/>
          <p:cNvSpPr>
            <a:spLocks noGrp="1"/>
          </p:cNvSpPr>
          <p:nvPr>
            <p:ph type="pic" sz="quarter" idx="15"/>
          </p:nvPr>
        </p:nvSpPr>
        <p:spPr>
          <a:xfrm>
            <a:off x="612775" y="5184742"/>
            <a:ext cx="2177559" cy="1309623"/>
          </a:xfrm>
        </p:spPr>
        <p:txBody>
          <a:bodyPr/>
          <a:lstStyle/>
          <a:p>
            <a:endParaRPr lang="en-NZ"/>
          </a:p>
        </p:txBody>
      </p:sp>
      <p:sp>
        <p:nvSpPr>
          <p:cNvPr id="16" name="Picture Placeholder 5"/>
          <p:cNvSpPr>
            <a:spLocks noGrp="1"/>
          </p:cNvSpPr>
          <p:nvPr>
            <p:ph type="pic" sz="quarter" idx="16"/>
          </p:nvPr>
        </p:nvSpPr>
        <p:spPr>
          <a:xfrm>
            <a:off x="2931769" y="5184742"/>
            <a:ext cx="2177559" cy="1309623"/>
          </a:xfrm>
        </p:spPr>
        <p:txBody>
          <a:bodyPr/>
          <a:lstStyle/>
          <a:p>
            <a:endParaRPr lang="en-NZ"/>
          </a:p>
        </p:txBody>
      </p:sp>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19899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ogos Slide">
    <p:spTree>
      <p:nvGrpSpPr>
        <p:cNvPr id="1" name=""/>
        <p:cNvGrpSpPr/>
        <p:nvPr/>
      </p:nvGrpSpPr>
      <p:grpSpPr>
        <a:xfrm>
          <a:off x="0" y="0"/>
          <a:ext cx="0" cy="0"/>
          <a:chOff x="0" y="0"/>
          <a:chExt cx="0" cy="0"/>
        </a:xfrm>
      </p:grpSpPr>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3998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2798" y="4485094"/>
            <a:ext cx="6643294" cy="636951"/>
          </a:xfrm>
        </p:spPr>
        <p:txBody>
          <a:bodyPr>
            <a:noAutofit/>
          </a:bodyPr>
          <a:lstStyle>
            <a:lvl1pPr>
              <a:defRPr sz="40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5146479"/>
            <a:ext cx="6673850" cy="1000125"/>
          </a:xfrm>
        </p:spPr>
        <p:txBody>
          <a:bodyPr>
            <a:normAutofit/>
          </a:bodyPr>
          <a:lstStyle>
            <a:lvl1pPr marL="0" indent="0">
              <a:buNone/>
              <a:defRPr sz="2000">
                <a:solidFill>
                  <a:schemeClr val="bg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3756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5620" y="978323"/>
            <a:ext cx="6643294" cy="636951"/>
          </a:xfrm>
        </p:spPr>
        <p:txBody>
          <a:bodyPr>
            <a:noAutofit/>
          </a:bodyPr>
          <a:lstStyle>
            <a:lvl1pPr>
              <a:defRPr sz="22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1588219"/>
            <a:ext cx="6673850" cy="1000125"/>
          </a:xfrm>
        </p:spPr>
        <p:txBody>
          <a:bodyPr>
            <a:normAutofit/>
          </a:bodyPr>
          <a:lstStyle>
            <a:lvl1pPr marL="0" indent="0">
              <a:spcBef>
                <a:spcPts val="200"/>
              </a:spcBef>
              <a:buNone/>
              <a:defRPr sz="1800" b="1" baseline="0">
                <a:solidFill>
                  <a:schemeClr val="bg1"/>
                </a:solidFill>
                <a:latin typeface="+mn-lt"/>
              </a:defRPr>
            </a:lvl1pPr>
            <a:lvl2pPr marL="0" indent="0">
              <a:spcBef>
                <a:spcPts val="200"/>
              </a:spcBef>
              <a:buNone/>
              <a:defRPr sz="18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688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191565"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Content Placeholder 2"/>
          <p:cNvSpPr>
            <a:spLocks noGrp="1"/>
          </p:cNvSpPr>
          <p:nvPr>
            <p:ph idx="10"/>
          </p:nvPr>
        </p:nvSpPr>
        <p:spPr>
          <a:xfrm>
            <a:off x="6108569" y="1976846"/>
            <a:ext cx="5245231"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21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10813869"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6373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Picture Placeholder 5"/>
          <p:cNvSpPr>
            <a:spLocks noGrp="1"/>
          </p:cNvSpPr>
          <p:nvPr>
            <p:ph type="pic" sz="quarter" idx="10"/>
          </p:nvPr>
        </p:nvSpPr>
        <p:spPr>
          <a:xfrm>
            <a:off x="6165850" y="857250"/>
            <a:ext cx="5400675" cy="4959350"/>
          </a:xfrm>
        </p:spPr>
        <p:txBody>
          <a:bodyPr/>
          <a:lstStyle/>
          <a:p>
            <a:endParaRPr lang="en-NZ"/>
          </a:p>
        </p:txBody>
      </p:sp>
    </p:spTree>
    <p:extLst>
      <p:ext uri="{BB962C8B-B14F-4D97-AF65-F5344CB8AC3E}">
        <p14:creationId xmlns:p14="http://schemas.microsoft.com/office/powerpoint/2010/main" val="28429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9932" y="857250"/>
            <a:ext cx="11026594" cy="4959350"/>
          </a:xfrm>
        </p:spPr>
        <p:txBody>
          <a:bodyPr/>
          <a:lstStyle/>
          <a:p>
            <a:endParaRPr lang="en-NZ" dirty="0"/>
          </a:p>
        </p:txBody>
      </p:sp>
    </p:spTree>
    <p:extLst>
      <p:ext uri="{BB962C8B-B14F-4D97-AF65-F5344CB8AC3E}">
        <p14:creationId xmlns:p14="http://schemas.microsoft.com/office/powerpoint/2010/main" val="271344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and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156325" y="847725"/>
            <a:ext cx="5400675" cy="4978400"/>
          </a:xfrm>
        </p:spPr>
        <p:txBody>
          <a:bodyPr/>
          <a:lstStyle/>
          <a:p>
            <a:endParaRPr lang="en-NZ"/>
          </a:p>
        </p:txBody>
      </p:sp>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843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6" name="Picture Placeholder 5"/>
          <p:cNvSpPr>
            <a:spLocks noGrp="1"/>
          </p:cNvSpPr>
          <p:nvPr>
            <p:ph type="pic" sz="quarter" idx="10"/>
          </p:nvPr>
        </p:nvSpPr>
        <p:spPr>
          <a:xfrm>
            <a:off x="612775" y="1857375"/>
            <a:ext cx="2092325" cy="1884363"/>
          </a:xfrm>
        </p:spPr>
        <p:txBody>
          <a:bodyPr/>
          <a:lstStyle/>
          <a:p>
            <a:endParaRPr lang="en-NZ"/>
          </a:p>
        </p:txBody>
      </p:sp>
      <p:sp>
        <p:nvSpPr>
          <p:cNvPr id="7" name="Picture Placeholder 5"/>
          <p:cNvSpPr>
            <a:spLocks noGrp="1"/>
          </p:cNvSpPr>
          <p:nvPr>
            <p:ph type="pic" sz="quarter" idx="11"/>
          </p:nvPr>
        </p:nvSpPr>
        <p:spPr>
          <a:xfrm>
            <a:off x="2837501" y="1857375"/>
            <a:ext cx="2092325" cy="1884363"/>
          </a:xfrm>
        </p:spPr>
        <p:txBody>
          <a:bodyPr/>
          <a:lstStyle/>
          <a:p>
            <a:endParaRPr lang="en-NZ"/>
          </a:p>
        </p:txBody>
      </p:sp>
      <p:sp>
        <p:nvSpPr>
          <p:cNvPr id="8" name="Picture Placeholder 5"/>
          <p:cNvSpPr>
            <a:spLocks noGrp="1"/>
          </p:cNvSpPr>
          <p:nvPr>
            <p:ph type="pic" sz="quarter" idx="12"/>
          </p:nvPr>
        </p:nvSpPr>
        <p:spPr>
          <a:xfrm>
            <a:off x="5052800" y="1857375"/>
            <a:ext cx="2092325" cy="1884363"/>
          </a:xfrm>
        </p:spPr>
        <p:txBody>
          <a:bodyPr/>
          <a:lstStyle/>
          <a:p>
            <a:endParaRPr lang="en-NZ"/>
          </a:p>
        </p:txBody>
      </p:sp>
      <p:sp>
        <p:nvSpPr>
          <p:cNvPr id="9" name="Picture Placeholder 5"/>
          <p:cNvSpPr>
            <a:spLocks noGrp="1"/>
          </p:cNvSpPr>
          <p:nvPr>
            <p:ph type="pic" sz="quarter" idx="13"/>
          </p:nvPr>
        </p:nvSpPr>
        <p:spPr>
          <a:xfrm>
            <a:off x="7258672" y="1857375"/>
            <a:ext cx="2092325" cy="1884363"/>
          </a:xfrm>
        </p:spPr>
        <p:txBody>
          <a:bodyPr/>
          <a:lstStyle/>
          <a:p>
            <a:endParaRPr lang="en-NZ"/>
          </a:p>
        </p:txBody>
      </p:sp>
      <p:sp>
        <p:nvSpPr>
          <p:cNvPr id="10" name="Picture Placeholder 5"/>
          <p:cNvSpPr>
            <a:spLocks noGrp="1"/>
          </p:cNvSpPr>
          <p:nvPr>
            <p:ph type="pic" sz="quarter" idx="14"/>
          </p:nvPr>
        </p:nvSpPr>
        <p:spPr>
          <a:xfrm>
            <a:off x="9473971" y="1857375"/>
            <a:ext cx="2092325" cy="1884363"/>
          </a:xfrm>
        </p:spPr>
        <p:txBody>
          <a:bodyPr/>
          <a:lstStyle/>
          <a:p>
            <a:endParaRPr lang="en-NZ"/>
          </a:p>
        </p:txBody>
      </p:sp>
      <p:sp>
        <p:nvSpPr>
          <p:cNvPr id="11" name="Picture Placeholder 5"/>
          <p:cNvSpPr>
            <a:spLocks noGrp="1"/>
          </p:cNvSpPr>
          <p:nvPr>
            <p:ph type="pic" sz="quarter" idx="15"/>
          </p:nvPr>
        </p:nvSpPr>
        <p:spPr>
          <a:xfrm>
            <a:off x="612775" y="3837004"/>
            <a:ext cx="2092325" cy="1884363"/>
          </a:xfrm>
        </p:spPr>
        <p:txBody>
          <a:bodyPr/>
          <a:lstStyle/>
          <a:p>
            <a:endParaRPr lang="en-NZ"/>
          </a:p>
        </p:txBody>
      </p:sp>
      <p:sp>
        <p:nvSpPr>
          <p:cNvPr id="12" name="Picture Placeholder 5"/>
          <p:cNvSpPr>
            <a:spLocks noGrp="1"/>
          </p:cNvSpPr>
          <p:nvPr>
            <p:ph type="pic" sz="quarter" idx="16"/>
          </p:nvPr>
        </p:nvSpPr>
        <p:spPr>
          <a:xfrm>
            <a:off x="2837501" y="3837004"/>
            <a:ext cx="2092325" cy="1884363"/>
          </a:xfrm>
        </p:spPr>
        <p:txBody>
          <a:bodyPr/>
          <a:lstStyle/>
          <a:p>
            <a:endParaRPr lang="en-NZ"/>
          </a:p>
        </p:txBody>
      </p:sp>
      <p:sp>
        <p:nvSpPr>
          <p:cNvPr id="13" name="Picture Placeholder 5"/>
          <p:cNvSpPr>
            <a:spLocks noGrp="1"/>
          </p:cNvSpPr>
          <p:nvPr>
            <p:ph type="pic" sz="quarter" idx="17"/>
          </p:nvPr>
        </p:nvSpPr>
        <p:spPr>
          <a:xfrm>
            <a:off x="5052800" y="3837004"/>
            <a:ext cx="2092325" cy="1884363"/>
          </a:xfrm>
        </p:spPr>
        <p:txBody>
          <a:bodyPr/>
          <a:lstStyle/>
          <a:p>
            <a:endParaRPr lang="en-NZ"/>
          </a:p>
        </p:txBody>
      </p:sp>
      <p:sp>
        <p:nvSpPr>
          <p:cNvPr id="14" name="Picture Placeholder 5"/>
          <p:cNvSpPr>
            <a:spLocks noGrp="1"/>
          </p:cNvSpPr>
          <p:nvPr>
            <p:ph type="pic" sz="quarter" idx="18"/>
          </p:nvPr>
        </p:nvSpPr>
        <p:spPr>
          <a:xfrm>
            <a:off x="7258672" y="3837004"/>
            <a:ext cx="2092325" cy="1884363"/>
          </a:xfrm>
        </p:spPr>
        <p:txBody>
          <a:bodyPr/>
          <a:lstStyle/>
          <a:p>
            <a:endParaRPr lang="en-NZ"/>
          </a:p>
        </p:txBody>
      </p:sp>
      <p:sp>
        <p:nvSpPr>
          <p:cNvPr id="15" name="Picture Placeholder 5"/>
          <p:cNvSpPr>
            <a:spLocks noGrp="1"/>
          </p:cNvSpPr>
          <p:nvPr>
            <p:ph type="pic" sz="quarter" idx="19"/>
          </p:nvPr>
        </p:nvSpPr>
        <p:spPr>
          <a:xfrm>
            <a:off x="9473971" y="3837004"/>
            <a:ext cx="2092325" cy="1884363"/>
          </a:xfrm>
        </p:spPr>
        <p:txBody>
          <a:bodyPr/>
          <a:lstStyle/>
          <a:p>
            <a:endParaRPr lang="en-NZ"/>
          </a:p>
        </p:txBody>
      </p:sp>
    </p:spTree>
    <p:extLst>
      <p:ext uri="{BB962C8B-B14F-4D97-AF65-F5344CB8AC3E}">
        <p14:creationId xmlns:p14="http://schemas.microsoft.com/office/powerpoint/2010/main" val="9917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31" y="1053737"/>
            <a:ext cx="10813869" cy="636951"/>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539931" y="1976845"/>
            <a:ext cx="10813869" cy="4200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D65A-9C1E-4AF6-8E06-B6F1A3D4ED8B}" type="datetimeFigureOut">
              <a:rPr lang="en-NZ" smtClean="0"/>
              <a:t>5/11/2020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95B2-4FE3-4026-8847-2AFE67DABA8C}" type="slidenum">
              <a:rPr lang="en-NZ" smtClean="0"/>
              <a:t>‹#›</a:t>
            </a:fld>
            <a:endParaRPr lang="en-NZ"/>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29408" y="6252029"/>
            <a:ext cx="2276861" cy="1371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39173" y="5933776"/>
            <a:ext cx="1423419" cy="521209"/>
          </a:xfrm>
          <a:prstGeom prst="rect">
            <a:avLst/>
          </a:prstGeom>
        </p:spPr>
      </p:pic>
    </p:spTree>
    <p:extLst>
      <p:ext uri="{BB962C8B-B14F-4D97-AF65-F5344CB8AC3E}">
        <p14:creationId xmlns:p14="http://schemas.microsoft.com/office/powerpoint/2010/main" val="215862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3600" kern="1200">
          <a:solidFill>
            <a:schemeClr val="accent2"/>
          </a:solidFill>
          <a:latin typeface="+mn-lt"/>
          <a:ea typeface="+mj-ea"/>
          <a:cs typeface="+mj-cs"/>
        </a:defRPr>
      </a:lvl1pPr>
    </p:titleStyle>
    <p:bodyStyle>
      <a:lvl1pPr marL="269875" indent="-26987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269875" indent="-2698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69875" indent="-269875"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3pPr>
      <a:lvl4pPr marL="269875" indent="-269875"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69875" indent="-269875"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video" Target="https://player.vimeo.com/video/405686001?app_id=122963" TargetMode="External"/><Relationship Id="rId4" Type="http://schemas.openxmlformats.org/officeDocument/2006/relationships/hyperlink" Target="https://vimeo.com/40568600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lay.kahoot.it/v2/?quizId=9b554b1d-eb85-4145-8f1e-63ed47758b2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42" y="3913594"/>
            <a:ext cx="6643294" cy="636951"/>
          </a:xfrm>
        </p:spPr>
        <p:txBody>
          <a:bodyPr/>
          <a:lstStyle/>
          <a:p>
            <a:r>
              <a:rPr lang="en-NZ" dirty="0"/>
              <a:t>Glaciers</a:t>
            </a:r>
          </a:p>
        </p:txBody>
      </p:sp>
      <p:sp>
        <p:nvSpPr>
          <p:cNvPr id="5" name="Text Placeholder 4">
            <a:extLst>
              <a:ext uri="{FF2B5EF4-FFF2-40B4-BE49-F238E27FC236}">
                <a16:creationId xmlns:a16="http://schemas.microsoft.com/office/drawing/2014/main" id="{E831B32D-9456-4A47-A37F-4E4A93895903}"/>
              </a:ext>
            </a:extLst>
          </p:cNvPr>
          <p:cNvSpPr>
            <a:spLocks noGrp="1"/>
          </p:cNvSpPr>
          <p:nvPr>
            <p:ph type="body" sz="quarter" idx="10"/>
          </p:nvPr>
        </p:nvSpPr>
        <p:spPr/>
        <p:txBody>
          <a:bodyPr/>
          <a:lstStyle/>
          <a:p>
            <a:r>
              <a:rPr lang="en-NZ" i="1" dirty="0" err="1"/>
              <a:t>Rangi</a:t>
            </a:r>
            <a:r>
              <a:rPr lang="en-NZ" i="1" dirty="0"/>
              <a:t> weather and climate curriculum</a:t>
            </a:r>
          </a:p>
          <a:p>
            <a:endParaRPr lang="en-NZ" i="1" dirty="0"/>
          </a:p>
        </p:txBody>
      </p:sp>
      <p:pic>
        <p:nvPicPr>
          <p:cNvPr id="4" name="Picture 3" descr="A close up of a logo&#10;&#10;Description automatically generated">
            <a:extLst>
              <a:ext uri="{FF2B5EF4-FFF2-40B4-BE49-F238E27FC236}">
                <a16:creationId xmlns:a16="http://schemas.microsoft.com/office/drawing/2014/main" id="{5AB2B90C-1CBB-42DF-9F4A-562F07633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161" y="4698124"/>
            <a:ext cx="3132702" cy="1750236"/>
          </a:xfrm>
          <a:prstGeom prst="rect">
            <a:avLst/>
          </a:prstGeom>
        </p:spPr>
      </p:pic>
    </p:spTree>
    <p:extLst>
      <p:ext uri="{BB962C8B-B14F-4D97-AF65-F5344CB8AC3E}">
        <p14:creationId xmlns:p14="http://schemas.microsoft.com/office/powerpoint/2010/main" val="280610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90C7-A038-4C0B-9AB3-45B090B2A1D6}"/>
              </a:ext>
            </a:extLst>
          </p:cNvPr>
          <p:cNvSpPr>
            <a:spLocks noGrp="1"/>
          </p:cNvSpPr>
          <p:nvPr>
            <p:ph type="title"/>
          </p:nvPr>
        </p:nvSpPr>
        <p:spPr>
          <a:xfrm>
            <a:off x="539931" y="476221"/>
            <a:ext cx="10813869" cy="636951"/>
          </a:xfrm>
        </p:spPr>
        <p:txBody>
          <a:bodyPr>
            <a:normAutofit fontScale="90000"/>
          </a:bodyPr>
          <a:lstStyle/>
          <a:p>
            <a:pPr algn="ctr"/>
            <a:r>
              <a:rPr lang="en-NZ" dirty="0"/>
              <a:t>Watch this video about New Zealand’s glaciers and the work scientists do to measure them</a:t>
            </a:r>
          </a:p>
        </p:txBody>
      </p:sp>
      <p:pic>
        <p:nvPicPr>
          <p:cNvPr id="6" name="Online Media 5" title="Glacier melt: A Time Capsule">
            <a:hlinkClick r:id="" action="ppaction://media"/>
            <a:extLst>
              <a:ext uri="{FF2B5EF4-FFF2-40B4-BE49-F238E27FC236}">
                <a16:creationId xmlns:a16="http://schemas.microsoft.com/office/drawing/2014/main" id="{B313E931-6DDF-4B14-AA17-00B94CD1EEFD}"/>
              </a:ext>
            </a:extLst>
          </p:cNvPr>
          <p:cNvPicPr>
            <a:picLocks noGrp="1" noRot="1" noChangeAspect="1"/>
          </p:cNvPicPr>
          <p:nvPr>
            <p:ph idx="1"/>
            <a:videoFile r:link="rId1"/>
          </p:nvPr>
        </p:nvPicPr>
        <p:blipFill>
          <a:blip r:embed="rId3"/>
          <a:stretch>
            <a:fillRect/>
          </a:stretch>
        </p:blipFill>
        <p:spPr>
          <a:xfrm>
            <a:off x="2326509" y="1471447"/>
            <a:ext cx="7295449" cy="4109546"/>
          </a:xfrm>
          <a:prstGeom prst="rect">
            <a:avLst/>
          </a:prstGeom>
        </p:spPr>
      </p:pic>
      <p:sp>
        <p:nvSpPr>
          <p:cNvPr id="7" name="Rectangle 6">
            <a:extLst>
              <a:ext uri="{FF2B5EF4-FFF2-40B4-BE49-F238E27FC236}">
                <a16:creationId xmlns:a16="http://schemas.microsoft.com/office/drawing/2014/main" id="{6BB6DC3E-B768-4221-87B7-513034FEDEE4}"/>
              </a:ext>
            </a:extLst>
          </p:cNvPr>
          <p:cNvSpPr/>
          <p:nvPr/>
        </p:nvSpPr>
        <p:spPr>
          <a:xfrm>
            <a:off x="4402435" y="6012447"/>
            <a:ext cx="3141758" cy="369332"/>
          </a:xfrm>
          <a:prstGeom prst="rect">
            <a:avLst/>
          </a:prstGeom>
        </p:spPr>
        <p:txBody>
          <a:bodyPr wrap="none">
            <a:spAutoFit/>
          </a:bodyPr>
          <a:lstStyle/>
          <a:p>
            <a:r>
              <a:rPr lang="en-NZ" dirty="0">
                <a:hlinkClick r:id="rId4"/>
              </a:rPr>
              <a:t>https://vimeo.com/405686001</a:t>
            </a:r>
            <a:r>
              <a:rPr lang="en-NZ" dirty="0"/>
              <a:t> </a:t>
            </a:r>
          </a:p>
        </p:txBody>
      </p:sp>
    </p:spTree>
    <p:extLst>
      <p:ext uri="{BB962C8B-B14F-4D97-AF65-F5344CB8AC3E}">
        <p14:creationId xmlns:p14="http://schemas.microsoft.com/office/powerpoint/2010/main" val="3869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09E1-6ACF-4758-8B15-EBEF3A5E5330}"/>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3700" dirty="0">
                <a:solidFill>
                  <a:schemeClr val="tx1"/>
                </a:solidFill>
                <a:latin typeface="+mj-lt"/>
              </a:rPr>
              <a:t>Kahoot quiz: Glaciers</a:t>
            </a:r>
          </a:p>
        </p:txBody>
      </p:sp>
      <p:sp>
        <p:nvSpPr>
          <p:cNvPr id="1028" name="Rectangle 7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hlinkClick r:id="rId3"/>
            <a:extLst>
              <a:ext uri="{FF2B5EF4-FFF2-40B4-BE49-F238E27FC236}">
                <a16:creationId xmlns:a16="http://schemas.microsoft.com/office/drawing/2014/main" id="{A3AE468F-5C4B-4E2B-8E7A-7E194F426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81" r="1" b="10737"/>
          <a:stretch/>
        </p:blipFill>
        <p:spPr bwMode="auto">
          <a:xfrm>
            <a:off x="2170029" y="804672"/>
            <a:ext cx="7851943" cy="35546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60285C5-7D94-4F46-8CFF-FA6D30C70CAA}"/>
              </a:ext>
            </a:extLst>
          </p:cNvPr>
          <p:cNvSpPr/>
          <p:nvPr/>
        </p:nvSpPr>
        <p:spPr>
          <a:xfrm>
            <a:off x="3047999" y="6053328"/>
            <a:ext cx="6096000" cy="646331"/>
          </a:xfrm>
          <a:prstGeom prst="rect">
            <a:avLst/>
          </a:prstGeom>
        </p:spPr>
        <p:txBody>
          <a:bodyPr>
            <a:spAutoFit/>
          </a:bodyPr>
          <a:lstStyle/>
          <a:p>
            <a:r>
              <a:rPr lang="en-NZ" dirty="0">
                <a:hlinkClick r:id="rId3"/>
              </a:rPr>
              <a:t>https://play.kahoot.it/v2/?quizId=9b554b1d-eb85-4145-8f1e-63ed47758b2a</a:t>
            </a:r>
            <a:r>
              <a:rPr lang="en-NZ" dirty="0"/>
              <a:t> </a:t>
            </a:r>
          </a:p>
        </p:txBody>
      </p:sp>
    </p:spTree>
    <p:extLst>
      <p:ext uri="{BB962C8B-B14F-4D97-AF65-F5344CB8AC3E}">
        <p14:creationId xmlns:p14="http://schemas.microsoft.com/office/powerpoint/2010/main" val="47810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416787"/>
            <a:ext cx="10813869" cy="636951"/>
          </a:xfrm>
        </p:spPr>
        <p:txBody>
          <a:bodyPr/>
          <a:lstStyle/>
          <a:p>
            <a:r>
              <a:rPr lang="en-NZ" dirty="0"/>
              <a:t>What is a glacier?</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194030"/>
            <a:ext cx="5299395" cy="5094475"/>
          </a:xfrm>
        </p:spPr>
        <p:txBody>
          <a:bodyPr vert="horz" lIns="91440" tIns="45720" rIns="91440" bIns="45720" numCol="1" spcCol="0" rtlCol="0" anchor="t">
            <a:normAutofit fontScale="92500" lnSpcReduction="10000"/>
          </a:bodyPr>
          <a:lstStyle/>
          <a:p>
            <a:pPr marL="0" indent="0" fontAlgn="base">
              <a:lnSpc>
                <a:spcPct val="110000"/>
              </a:lnSpc>
              <a:buNone/>
            </a:pPr>
            <a:r>
              <a:rPr lang="en-US" dirty="0"/>
              <a:t>Glaciers are found in cold regions across Earth from the high mountains to the poles. They are beautiful to see and are a majestic, pristine part of our natural landscape. </a:t>
            </a:r>
          </a:p>
          <a:p>
            <a:pPr marL="0" indent="0" fontAlgn="base">
              <a:lnSpc>
                <a:spcPct val="110000"/>
              </a:lnSpc>
              <a:buNone/>
            </a:pPr>
            <a:r>
              <a:rPr lang="en-US" dirty="0"/>
              <a:t>A glacier is a huge mass of ice that moves slowly over land. They are formed when lots of snow that builds up year after year in the same location turns into ice. It can take hundreds and even thousands of years for a glacier to grow!</a:t>
            </a:r>
          </a:p>
          <a:p>
            <a:pPr marL="0" indent="0" fontAlgn="base">
              <a:lnSpc>
                <a:spcPct val="110000"/>
              </a:lnSpc>
              <a:buNone/>
            </a:pPr>
            <a:endParaRPr lang="en-US" dirty="0"/>
          </a:p>
          <a:p>
            <a:pPr marL="0" indent="0" fontAlgn="base">
              <a:lnSpc>
                <a:spcPct val="110000"/>
              </a:lnSpc>
              <a:buNone/>
            </a:pPr>
            <a:endParaRPr lang="en-US" dirty="0"/>
          </a:p>
        </p:txBody>
      </p:sp>
      <p:pic>
        <p:nvPicPr>
          <p:cNvPr id="9" name="Picture 8" descr="A plane flying over a snow covered mountain&#10;&#10;Description automatically generated">
            <a:extLst>
              <a:ext uri="{FF2B5EF4-FFF2-40B4-BE49-F238E27FC236}">
                <a16:creationId xmlns:a16="http://schemas.microsoft.com/office/drawing/2014/main" id="{ED040B93-60AA-4142-BE49-FBA67A7A6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326" y="1330273"/>
            <a:ext cx="5941080" cy="4455810"/>
          </a:xfrm>
          <a:prstGeom prst="rect">
            <a:avLst/>
          </a:prstGeom>
        </p:spPr>
      </p:pic>
    </p:spTree>
    <p:extLst>
      <p:ext uri="{BB962C8B-B14F-4D97-AF65-F5344CB8AC3E}">
        <p14:creationId xmlns:p14="http://schemas.microsoft.com/office/powerpoint/2010/main" val="216020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384265" y="625642"/>
            <a:ext cx="5177372" cy="5630779"/>
          </a:xfrm>
        </p:spPr>
        <p:txBody>
          <a:bodyPr>
            <a:normAutofit lnSpcReduction="10000"/>
          </a:bodyPr>
          <a:lstStyle/>
          <a:p>
            <a:pPr marL="0" indent="0" fontAlgn="base">
              <a:lnSpc>
                <a:spcPct val="110000"/>
              </a:lnSpc>
              <a:buNone/>
            </a:pPr>
            <a:r>
              <a:rPr lang="en-US" dirty="0"/>
              <a:t>Glaciers can start to grow in places where snowfall is preserved from year to year over long periods of time.</a:t>
            </a:r>
          </a:p>
          <a:p>
            <a:pPr marL="0" indent="0" fontAlgn="base">
              <a:lnSpc>
                <a:spcPct val="110000"/>
              </a:lnSpc>
              <a:buNone/>
            </a:pPr>
            <a:r>
              <a:rPr lang="en-US" dirty="0"/>
              <a:t>Glacier ice contains mostly water, air bubbles and small amounts of dust and debris. Glacier ice has a lower density than water, which is why icebergs from glaciers float in water!</a:t>
            </a:r>
          </a:p>
          <a:p>
            <a:pPr marL="0" indent="0" fontAlgn="base">
              <a:lnSpc>
                <a:spcPct val="110000"/>
              </a:lnSpc>
              <a:buNone/>
            </a:pPr>
            <a:r>
              <a:rPr lang="en-US" dirty="0"/>
              <a:t>This picture shows the Franz Josef Glacier in the South Island of NZ.</a:t>
            </a:r>
          </a:p>
        </p:txBody>
      </p:sp>
      <p:pic>
        <p:nvPicPr>
          <p:cNvPr id="7172" name="Picture 4">
            <a:extLst>
              <a:ext uri="{FF2B5EF4-FFF2-40B4-BE49-F238E27FC236}">
                <a16:creationId xmlns:a16="http://schemas.microsoft.com/office/drawing/2014/main" id="{9790E8DF-4907-4C6F-9C25-84BEAA28F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134" y="340895"/>
            <a:ext cx="5944601" cy="617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79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6721642" y="1251284"/>
            <a:ext cx="5107112" cy="5105400"/>
          </a:xfrm>
        </p:spPr>
        <p:txBody>
          <a:bodyPr vert="horz" lIns="91440" tIns="45720" rIns="91440" bIns="45720" numCol="1" spcCol="0" rtlCol="0" anchor="t">
            <a:normAutofit/>
          </a:bodyPr>
          <a:lstStyle/>
          <a:p>
            <a:pPr marL="0" indent="0" fontAlgn="base">
              <a:buNone/>
            </a:pPr>
            <a:r>
              <a:rPr lang="en-US" b="1" dirty="0"/>
              <a:t>Alpine glaciers</a:t>
            </a:r>
          </a:p>
          <a:p>
            <a:pPr marL="0" indent="0" fontAlgn="base">
              <a:lnSpc>
                <a:spcPct val="100000"/>
              </a:lnSpc>
              <a:buNone/>
            </a:pPr>
            <a:r>
              <a:rPr lang="en-US" sz="2400" dirty="0"/>
              <a:t>Alpine glaciers form on mountainsides and move down through valleys. In New Zealand, alpine glaciers form in and around the Southern Alps. Our highest volcanic peaks on the North Island also have small glaciers.  </a:t>
            </a:r>
            <a:endParaRPr lang="en-US" sz="2400">
              <a:cs typeface="Calibri Light" panose="020F0302020204030204"/>
            </a:endParaRPr>
          </a:p>
          <a:p>
            <a:pPr marL="0" indent="0" fontAlgn="base">
              <a:lnSpc>
                <a:spcPct val="100000"/>
              </a:lnSpc>
              <a:buNone/>
            </a:pPr>
            <a:r>
              <a:rPr lang="en-US" sz="2400" dirty="0"/>
              <a:t>Glaciers form here because the mountain tops stick high up into sky where it is so cold the snow doesn’t melt and is able to turn into ice.</a:t>
            </a:r>
            <a:r>
              <a:rPr lang="en-US" dirty="0"/>
              <a:t>  </a:t>
            </a:r>
            <a:endParaRPr lang="en-US" dirty="0">
              <a:cs typeface="Calibri Light" panose="020F0302020204030204"/>
            </a:endParaRPr>
          </a:p>
        </p:txBody>
      </p:sp>
      <p:sp>
        <p:nvSpPr>
          <p:cNvPr id="13" name="Title 1">
            <a:extLst>
              <a:ext uri="{FF2B5EF4-FFF2-40B4-BE49-F238E27FC236}">
                <a16:creationId xmlns:a16="http://schemas.microsoft.com/office/drawing/2014/main" id="{D30B499A-07A3-488E-A48C-9E60273AD426}"/>
              </a:ext>
            </a:extLst>
          </p:cNvPr>
          <p:cNvSpPr>
            <a:spLocks noGrp="1"/>
          </p:cNvSpPr>
          <p:nvPr>
            <p:ph type="title"/>
          </p:nvPr>
        </p:nvSpPr>
        <p:spPr>
          <a:xfrm>
            <a:off x="539931" y="416787"/>
            <a:ext cx="10813869" cy="636951"/>
          </a:xfrm>
        </p:spPr>
        <p:txBody>
          <a:bodyPr/>
          <a:lstStyle/>
          <a:p>
            <a:r>
              <a:rPr lang="en-NZ" dirty="0"/>
              <a:t>Where are glaciers found and why?</a:t>
            </a:r>
          </a:p>
        </p:txBody>
      </p:sp>
      <p:pic>
        <p:nvPicPr>
          <p:cNvPr id="15" name="Picture 14" descr="A view of a snow covered mountain&#10;&#10;Description automatically generated">
            <a:extLst>
              <a:ext uri="{FF2B5EF4-FFF2-40B4-BE49-F238E27FC236}">
                <a16:creationId xmlns:a16="http://schemas.microsoft.com/office/drawing/2014/main" id="{B74E8EDB-496D-41FB-95DD-EC568073C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46" y="1552722"/>
            <a:ext cx="6077952" cy="4053994"/>
          </a:xfrm>
          <a:prstGeom prst="rect">
            <a:avLst/>
          </a:prstGeom>
        </p:spPr>
      </p:pic>
    </p:spTree>
    <p:extLst>
      <p:ext uri="{BB962C8B-B14F-4D97-AF65-F5344CB8AC3E}">
        <p14:creationId xmlns:p14="http://schemas.microsoft.com/office/powerpoint/2010/main" val="398995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6721642" y="1251284"/>
            <a:ext cx="5107112" cy="5105400"/>
          </a:xfrm>
        </p:spPr>
        <p:txBody>
          <a:bodyPr vert="horz" lIns="91440" tIns="45720" rIns="91440" bIns="45720" numCol="1" spcCol="0" rtlCol="0" anchor="t">
            <a:normAutofit/>
          </a:bodyPr>
          <a:lstStyle/>
          <a:p>
            <a:pPr marL="0" indent="0" fontAlgn="base">
              <a:buNone/>
            </a:pPr>
            <a:r>
              <a:rPr lang="en-US" b="1" dirty="0"/>
              <a:t>Continental ice sheets</a:t>
            </a:r>
          </a:p>
          <a:p>
            <a:pPr marL="0" indent="0" fontAlgn="base">
              <a:lnSpc>
                <a:spcPct val="100000"/>
              </a:lnSpc>
              <a:buNone/>
            </a:pPr>
            <a:r>
              <a:rPr lang="en-US" dirty="0"/>
              <a:t>Continental ice sheets form and spread out over large areas of land. Polar environments where continental ice sheets form, like Antarctica, are cold enough for glaciers to form because they are furthest away from the equator meaning they get less direct sunlight than any other places on Earth. </a:t>
            </a:r>
            <a:endParaRPr lang="en-US" dirty="0">
              <a:cs typeface="Calibri Light" panose="020F0302020204030204"/>
            </a:endParaRPr>
          </a:p>
        </p:txBody>
      </p:sp>
      <p:sp>
        <p:nvSpPr>
          <p:cNvPr id="13" name="Title 1">
            <a:extLst>
              <a:ext uri="{FF2B5EF4-FFF2-40B4-BE49-F238E27FC236}">
                <a16:creationId xmlns:a16="http://schemas.microsoft.com/office/drawing/2014/main" id="{D30B499A-07A3-488E-A48C-9E60273AD426}"/>
              </a:ext>
            </a:extLst>
          </p:cNvPr>
          <p:cNvSpPr>
            <a:spLocks noGrp="1"/>
          </p:cNvSpPr>
          <p:nvPr>
            <p:ph type="title"/>
          </p:nvPr>
        </p:nvSpPr>
        <p:spPr>
          <a:xfrm>
            <a:off x="539931" y="416787"/>
            <a:ext cx="10813869" cy="636951"/>
          </a:xfrm>
        </p:spPr>
        <p:txBody>
          <a:bodyPr/>
          <a:lstStyle/>
          <a:p>
            <a:r>
              <a:rPr lang="en-NZ" dirty="0"/>
              <a:t>Where are glaciers found and why?</a:t>
            </a:r>
          </a:p>
        </p:txBody>
      </p:sp>
      <p:pic>
        <p:nvPicPr>
          <p:cNvPr id="3" name="Picture 2" descr="A small boat in a body of water&#10;&#10;Description automatically generated">
            <a:extLst>
              <a:ext uri="{FF2B5EF4-FFF2-40B4-BE49-F238E27FC236}">
                <a16:creationId xmlns:a16="http://schemas.microsoft.com/office/drawing/2014/main" id="{6C24C031-9022-4CF0-B2CF-1C8F82C0E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46" y="1456086"/>
            <a:ext cx="5933574" cy="3945827"/>
          </a:xfrm>
          <a:prstGeom prst="rect">
            <a:avLst/>
          </a:prstGeom>
        </p:spPr>
      </p:pic>
    </p:spTree>
    <p:extLst>
      <p:ext uri="{BB962C8B-B14F-4D97-AF65-F5344CB8AC3E}">
        <p14:creationId xmlns:p14="http://schemas.microsoft.com/office/powerpoint/2010/main" val="315271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539930" y="1207476"/>
            <a:ext cx="6117543" cy="5105400"/>
          </a:xfrm>
        </p:spPr>
        <p:txBody>
          <a:bodyPr vert="horz" lIns="91440" tIns="45720" rIns="91440" bIns="45720" numCol="1" spcCol="0" rtlCol="0" anchor="t">
            <a:normAutofit/>
          </a:bodyPr>
          <a:lstStyle/>
          <a:p>
            <a:pPr marL="0" indent="0" fontAlgn="base">
              <a:lnSpc>
                <a:spcPct val="100000"/>
              </a:lnSpc>
              <a:buNone/>
            </a:pPr>
            <a:r>
              <a:rPr lang="en-US" dirty="0"/>
              <a:t>A glacier may just look like a huge block of ice sitting still, but they are in fact moving. The weight of the ice, along with gravity, cause the glacier to move very slowly downhill, like a slow-flowing river.</a:t>
            </a:r>
            <a:endParaRPr lang="en-US"/>
          </a:p>
          <a:p>
            <a:pPr marL="0" indent="0" fontAlgn="base">
              <a:lnSpc>
                <a:spcPct val="100000"/>
              </a:lnSpc>
              <a:buNone/>
            </a:pPr>
            <a:r>
              <a:rPr lang="en-US" dirty="0"/>
              <a:t>The huge weight of the glacier causes ice at the bottom to change shape and begin to flow, moving the glacier along. Sometimes water running under the bottom of the glacier can help it to move along too.  </a:t>
            </a:r>
            <a:endParaRPr lang="en-US" dirty="0">
              <a:cs typeface="Calibri Light" panose="020F0302020204030204"/>
            </a:endParaRPr>
          </a:p>
        </p:txBody>
      </p:sp>
      <p:sp>
        <p:nvSpPr>
          <p:cNvPr id="13" name="Title 1">
            <a:extLst>
              <a:ext uri="{FF2B5EF4-FFF2-40B4-BE49-F238E27FC236}">
                <a16:creationId xmlns:a16="http://schemas.microsoft.com/office/drawing/2014/main" id="{D30B499A-07A3-488E-A48C-9E60273AD426}"/>
              </a:ext>
            </a:extLst>
          </p:cNvPr>
          <p:cNvSpPr>
            <a:spLocks noGrp="1"/>
          </p:cNvSpPr>
          <p:nvPr>
            <p:ph type="title"/>
          </p:nvPr>
        </p:nvSpPr>
        <p:spPr>
          <a:xfrm>
            <a:off x="539931" y="416787"/>
            <a:ext cx="10813869" cy="636951"/>
          </a:xfrm>
        </p:spPr>
        <p:txBody>
          <a:bodyPr/>
          <a:lstStyle/>
          <a:p>
            <a:r>
              <a:rPr lang="en-NZ" dirty="0"/>
              <a:t>How do glaciers move?</a:t>
            </a:r>
          </a:p>
        </p:txBody>
      </p:sp>
      <p:pic>
        <p:nvPicPr>
          <p:cNvPr id="5" name="Picture 4" descr="A view of a snow covered mountain&#10;&#10;Description automatically generated">
            <a:extLst>
              <a:ext uri="{FF2B5EF4-FFF2-40B4-BE49-F238E27FC236}">
                <a16:creationId xmlns:a16="http://schemas.microsoft.com/office/drawing/2014/main" id="{F50E1CED-5267-4437-9C77-016FE90F1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783" y="0"/>
            <a:ext cx="4574286" cy="6858000"/>
          </a:xfrm>
          <a:prstGeom prst="rect">
            <a:avLst/>
          </a:prstGeom>
        </p:spPr>
      </p:pic>
    </p:spTree>
    <p:extLst>
      <p:ext uri="{BB962C8B-B14F-4D97-AF65-F5344CB8AC3E}">
        <p14:creationId xmlns:p14="http://schemas.microsoft.com/office/powerpoint/2010/main" val="48909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539931" y="1342237"/>
            <a:ext cx="6351523" cy="5105400"/>
          </a:xfrm>
        </p:spPr>
        <p:txBody>
          <a:bodyPr vert="horz" lIns="91440" tIns="45720" rIns="91440" bIns="45720" numCol="1" spcCol="0" rtlCol="0" anchor="t">
            <a:noAutofit/>
          </a:bodyPr>
          <a:lstStyle/>
          <a:p>
            <a:pPr marL="0" indent="0" fontAlgn="base">
              <a:lnSpc>
                <a:spcPct val="110000"/>
              </a:lnSpc>
              <a:buNone/>
            </a:pPr>
            <a:r>
              <a:rPr lang="en-US" sz="2400" dirty="0"/>
              <a:t>Glaciers are important indicators of climate change because they are very sensitive to changes in temperature and precipitation (rain and snow). </a:t>
            </a:r>
            <a:endParaRPr lang="en-US" sz="2400" dirty="0">
              <a:cs typeface="Calibri Light"/>
            </a:endParaRPr>
          </a:p>
          <a:p>
            <a:pPr marL="0" indent="0">
              <a:lnSpc>
                <a:spcPct val="110000"/>
              </a:lnSpc>
              <a:buNone/>
            </a:pPr>
            <a:r>
              <a:rPr lang="en-US" sz="2400" dirty="0"/>
              <a:t>They can tell us a lot about how the environment is changing and can help us explore what the impacts of changing temperatures are  for times and places where we don’t have a lot of data. </a:t>
            </a:r>
            <a:endParaRPr lang="en-US" sz="2400" dirty="0">
              <a:cs typeface="Calibri Light"/>
            </a:endParaRPr>
          </a:p>
          <a:p>
            <a:pPr marL="0" indent="0" fontAlgn="base">
              <a:lnSpc>
                <a:spcPct val="110000"/>
              </a:lnSpc>
              <a:buNone/>
            </a:pPr>
            <a:r>
              <a:rPr lang="en-US" sz="2400" dirty="0"/>
              <a:t>We can also study glaciers to find out what the climate was like in the past, hundreds and even thousands of years ago.   </a:t>
            </a:r>
            <a:endParaRPr lang="en-US" sz="2400" dirty="0">
              <a:cs typeface="Calibri Light" panose="020F0302020204030204"/>
            </a:endParaRPr>
          </a:p>
        </p:txBody>
      </p:sp>
      <p:sp>
        <p:nvSpPr>
          <p:cNvPr id="13" name="Title 1">
            <a:extLst>
              <a:ext uri="{FF2B5EF4-FFF2-40B4-BE49-F238E27FC236}">
                <a16:creationId xmlns:a16="http://schemas.microsoft.com/office/drawing/2014/main" id="{D30B499A-07A3-488E-A48C-9E60273AD426}"/>
              </a:ext>
            </a:extLst>
          </p:cNvPr>
          <p:cNvSpPr>
            <a:spLocks noGrp="1"/>
          </p:cNvSpPr>
          <p:nvPr>
            <p:ph type="title"/>
          </p:nvPr>
        </p:nvSpPr>
        <p:spPr>
          <a:xfrm>
            <a:off x="539931" y="572905"/>
            <a:ext cx="10813869" cy="636951"/>
          </a:xfrm>
        </p:spPr>
        <p:txBody>
          <a:bodyPr/>
          <a:lstStyle/>
          <a:p>
            <a:r>
              <a:rPr lang="en-NZ" dirty="0"/>
              <a:t>Why do we study glaciers?</a:t>
            </a:r>
          </a:p>
        </p:txBody>
      </p:sp>
      <p:pic>
        <p:nvPicPr>
          <p:cNvPr id="3" name="Picture 2" descr="A pile of snow&#10;&#10;Description automatically generated">
            <a:extLst>
              <a:ext uri="{FF2B5EF4-FFF2-40B4-BE49-F238E27FC236}">
                <a16:creationId xmlns:a16="http://schemas.microsoft.com/office/drawing/2014/main" id="{9B38017B-460A-4982-865F-9516568EA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925" y="0"/>
            <a:ext cx="4581144" cy="6858000"/>
          </a:xfrm>
          <a:prstGeom prst="rect">
            <a:avLst/>
          </a:prstGeom>
        </p:spPr>
      </p:pic>
    </p:spTree>
    <p:extLst>
      <p:ext uri="{BB962C8B-B14F-4D97-AF65-F5344CB8AC3E}">
        <p14:creationId xmlns:p14="http://schemas.microsoft.com/office/powerpoint/2010/main" val="307337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539931" y="1459832"/>
            <a:ext cx="5107112" cy="4699306"/>
          </a:xfrm>
        </p:spPr>
        <p:txBody>
          <a:bodyPr>
            <a:normAutofit/>
          </a:bodyPr>
          <a:lstStyle/>
          <a:p>
            <a:pPr fontAlgn="base"/>
            <a:r>
              <a:rPr lang="en-US" dirty="0"/>
              <a:t>Photographs taken from planes</a:t>
            </a:r>
          </a:p>
          <a:p>
            <a:pPr fontAlgn="base"/>
            <a:r>
              <a:rPr lang="en-US" dirty="0"/>
              <a:t>Maps</a:t>
            </a:r>
          </a:p>
          <a:p>
            <a:pPr fontAlgn="base"/>
            <a:r>
              <a:rPr lang="en-US" dirty="0"/>
              <a:t>Snow markers which show how much the glacier moves over time</a:t>
            </a:r>
          </a:p>
          <a:p>
            <a:pPr fontAlgn="base"/>
            <a:r>
              <a:rPr lang="en-US" dirty="0"/>
              <a:t>Thermal images</a:t>
            </a:r>
          </a:p>
          <a:p>
            <a:pPr fontAlgn="base"/>
            <a:endParaRPr lang="en-US" dirty="0"/>
          </a:p>
          <a:p>
            <a:pPr marL="0" indent="0" fontAlgn="base">
              <a:buNone/>
            </a:pPr>
            <a:r>
              <a:rPr lang="en-US" dirty="0"/>
              <a:t>Did you know that the first NZ glacier inventory in 1978 counted 3144 individual glaciers?!</a:t>
            </a:r>
          </a:p>
          <a:p>
            <a:pPr fontAlgn="base"/>
            <a:endParaRPr lang="en-US" dirty="0"/>
          </a:p>
        </p:txBody>
      </p:sp>
      <p:sp>
        <p:nvSpPr>
          <p:cNvPr id="13" name="Title 1">
            <a:extLst>
              <a:ext uri="{FF2B5EF4-FFF2-40B4-BE49-F238E27FC236}">
                <a16:creationId xmlns:a16="http://schemas.microsoft.com/office/drawing/2014/main" id="{D30B499A-07A3-488E-A48C-9E60273AD426}"/>
              </a:ext>
            </a:extLst>
          </p:cNvPr>
          <p:cNvSpPr>
            <a:spLocks noGrp="1"/>
          </p:cNvSpPr>
          <p:nvPr>
            <p:ph type="title"/>
          </p:nvPr>
        </p:nvSpPr>
        <p:spPr>
          <a:xfrm>
            <a:off x="539931" y="416787"/>
            <a:ext cx="10813869" cy="636951"/>
          </a:xfrm>
        </p:spPr>
        <p:txBody>
          <a:bodyPr/>
          <a:lstStyle/>
          <a:p>
            <a:r>
              <a:rPr lang="en-NZ" dirty="0"/>
              <a:t>What tools do scientists use to study glaciers?</a:t>
            </a:r>
          </a:p>
        </p:txBody>
      </p:sp>
      <p:pic>
        <p:nvPicPr>
          <p:cNvPr id="9218" name="Picture 2">
            <a:extLst>
              <a:ext uri="{FF2B5EF4-FFF2-40B4-BE49-F238E27FC236}">
                <a16:creationId xmlns:a16="http://schemas.microsoft.com/office/drawing/2014/main" id="{25DA9098-53B5-4E7F-96F3-CC3D8DA42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962" y="1335813"/>
            <a:ext cx="644438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04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5887452" y="1251284"/>
            <a:ext cx="5941301" cy="5105400"/>
          </a:xfrm>
        </p:spPr>
        <p:txBody>
          <a:bodyPr>
            <a:normAutofit fontScale="92500" lnSpcReduction="20000"/>
          </a:bodyPr>
          <a:lstStyle/>
          <a:p>
            <a:pPr marL="0" indent="0" fontAlgn="base">
              <a:lnSpc>
                <a:spcPct val="120000"/>
              </a:lnSpc>
              <a:buNone/>
            </a:pPr>
            <a:r>
              <a:rPr lang="en-US" dirty="0"/>
              <a:t>Warming temperatures are causing glaciers to melt faster than they can build up snow and continue to grow. If temperatures continue to rise, glaciers will continue to melt, and some could disappear completely. </a:t>
            </a:r>
          </a:p>
          <a:p>
            <a:pPr marL="0" indent="0" fontAlgn="base">
              <a:lnSpc>
                <a:spcPct val="120000"/>
              </a:lnSpc>
              <a:buNone/>
            </a:pPr>
            <a:r>
              <a:rPr lang="en-US" dirty="0"/>
              <a:t>We can already see the impact of climate change on the glaciers in New Zealand with many already beginning to melt and get smaller. Glaciers in the Southern Alps are have lost more than 30% of their ice volume over the last 40 years.</a:t>
            </a:r>
          </a:p>
        </p:txBody>
      </p:sp>
      <p:sp>
        <p:nvSpPr>
          <p:cNvPr id="13" name="Title 1">
            <a:extLst>
              <a:ext uri="{FF2B5EF4-FFF2-40B4-BE49-F238E27FC236}">
                <a16:creationId xmlns:a16="http://schemas.microsoft.com/office/drawing/2014/main" id="{D30B499A-07A3-488E-A48C-9E60273AD426}"/>
              </a:ext>
            </a:extLst>
          </p:cNvPr>
          <p:cNvSpPr>
            <a:spLocks noGrp="1"/>
          </p:cNvSpPr>
          <p:nvPr>
            <p:ph type="title"/>
          </p:nvPr>
        </p:nvSpPr>
        <p:spPr>
          <a:xfrm>
            <a:off x="539931" y="416787"/>
            <a:ext cx="10813869" cy="636951"/>
          </a:xfrm>
        </p:spPr>
        <p:txBody>
          <a:bodyPr/>
          <a:lstStyle/>
          <a:p>
            <a:r>
              <a:rPr lang="en-NZ" dirty="0"/>
              <a:t>What is the impact of climate change on glaciers?</a:t>
            </a:r>
          </a:p>
        </p:txBody>
      </p:sp>
      <p:pic>
        <p:nvPicPr>
          <p:cNvPr id="5" name="Picture 4" descr="A view of a snow covered mountain&#10;&#10;Description automatically generated">
            <a:extLst>
              <a:ext uri="{FF2B5EF4-FFF2-40B4-BE49-F238E27FC236}">
                <a16:creationId xmlns:a16="http://schemas.microsoft.com/office/drawing/2014/main" id="{21F5B4BF-CB8F-44C3-9014-EA71B3B2C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53" y="1838701"/>
            <a:ext cx="5490048" cy="3661862"/>
          </a:xfrm>
          <a:prstGeom prst="rect">
            <a:avLst/>
          </a:prstGeom>
        </p:spPr>
      </p:pic>
    </p:spTree>
    <p:extLst>
      <p:ext uri="{BB962C8B-B14F-4D97-AF65-F5344CB8AC3E}">
        <p14:creationId xmlns:p14="http://schemas.microsoft.com/office/powerpoint/2010/main" val="1135655682"/>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40C8F4"/>
      </a:accent1>
      <a:accent2>
        <a:srgbClr val="0088CF"/>
      </a:accent2>
      <a:accent3>
        <a:srgbClr val="17469E"/>
      </a:accent3>
      <a:accent4>
        <a:srgbClr val="00A34F"/>
      </a:accent4>
      <a:accent5>
        <a:srgbClr val="6D5FAA"/>
      </a:accent5>
      <a:accent6>
        <a:srgbClr val="A7A9A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53D5ECD54C9A46B37B0C715C29B2DD" ma:contentTypeVersion="13" ma:contentTypeDescription="Create a new document." ma:contentTypeScope="" ma:versionID="c93226d6ac9ca7c02a3271e431872f58">
  <xsd:schema xmlns:xsd="http://www.w3.org/2001/XMLSchema" xmlns:xs="http://www.w3.org/2001/XMLSchema" xmlns:p="http://schemas.microsoft.com/office/2006/metadata/properties" xmlns:ns3="b2298a04-44e4-4030-85d9-04f4b4febcdf" xmlns:ns4="34e32323-3f1f-4bf4-a616-0a36999786be" targetNamespace="http://schemas.microsoft.com/office/2006/metadata/properties" ma:root="true" ma:fieldsID="12a1e5c68a1f51b86ed22c80a93f3a05" ns3:_="" ns4:_="">
    <xsd:import namespace="b2298a04-44e4-4030-85d9-04f4b4febcdf"/>
    <xsd:import namespace="34e32323-3f1f-4bf4-a616-0a36999786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98a04-44e4-4030-85d9-04f4b4febc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32323-3f1f-4bf4-a616-0a36999786b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C844C-2E58-4BB8-922A-D420DD569E0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8AD5355-D7FB-4A3A-85F2-6E34B827E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98a04-44e4-4030-85d9-04f4b4febcdf"/>
    <ds:schemaRef ds:uri="34e32323-3f1f-4bf4-a616-0a3699978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4D7FD1-7B58-488E-BC6E-0687B7A4C8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2100</TotalTime>
  <Words>661</Words>
  <Application>Microsoft Office PowerPoint</Application>
  <PresentationFormat>Widescreen</PresentationFormat>
  <Paragraphs>37</Paragraphs>
  <Slides>11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Glaciers</vt:lpstr>
      <vt:lpstr>What is a glacier?</vt:lpstr>
      <vt:lpstr>PowerPoint Presentation</vt:lpstr>
      <vt:lpstr>Where are glaciers found and why?</vt:lpstr>
      <vt:lpstr>Where are glaciers found and why?</vt:lpstr>
      <vt:lpstr>How do glaciers move?</vt:lpstr>
      <vt:lpstr>Why do we study glaciers?</vt:lpstr>
      <vt:lpstr>What tools do scientists use to study glaciers?</vt:lpstr>
      <vt:lpstr>What is the impact of climate change on glaciers?</vt:lpstr>
      <vt:lpstr>Watch this video about New Zealand’s glaciers and the work scientists do to measure them</vt:lpstr>
      <vt:lpstr>Kahoot quiz: Glaciers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 and meteorology</dc:title>
  <dc:creator>Petra Pearce</dc:creator>
  <cp:lastModifiedBy>Petra Pearce</cp:lastModifiedBy>
  <cp:revision>21</cp:revision>
  <dcterms:created xsi:type="dcterms:W3CDTF">2020-07-15T03:19:47Z</dcterms:created>
  <dcterms:modified xsi:type="dcterms:W3CDTF">2020-11-05T02:13:42Z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0x010100BE53D5ECD54C9A46B37B0C715C29B2DD</vt:lpwstr>
  </property>
</Properties>
</file>