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7" r:id="rId5"/>
    <p:sldId id="258" r:id="rId6"/>
    <p:sldId id="264" r:id="rId7"/>
    <p:sldId id="270" r:id="rId8"/>
    <p:sldId id="276" r:id="rId9"/>
    <p:sldId id="265" r:id="rId10"/>
    <p:sldId id="261" r:id="rId11"/>
    <p:sldId id="266" r:id="rId12"/>
    <p:sldId id="274" r:id="rId13"/>
    <p:sldId id="275" r:id="rId14"/>
    <p:sldId id="273"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E7B65C-303E-4BBA-98AC-6AA45DCFAD4C}" v="4" dt="2020-11-05T02:06:58.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259" autoAdjust="0"/>
  </p:normalViewPr>
  <p:slideViewPr>
    <p:cSldViewPr snapToGrid="0">
      <p:cViewPr varScale="1">
        <p:scale>
          <a:sx n="91" d="100"/>
          <a:sy n="91" d="100"/>
        </p:scale>
        <p:origin x="1350" y="90"/>
      </p:cViewPr>
      <p:guideLst/>
    </p:cSldViewPr>
  </p:slideViewPr>
  <p:notesTextViewPr>
    <p:cViewPr>
      <p:scale>
        <a:sx n="3" d="2"/>
        <a:sy n="3" d="2"/>
      </p:scale>
      <p:origin x="0" y="0"/>
    </p:cViewPr>
  </p:notesTextViewPr>
  <p:notesViewPr>
    <p:cSldViewPr snapToGrid="0">
      <p:cViewPr varScale="1">
        <p:scale>
          <a:sx n="83" d="100"/>
          <a:sy n="83" d="100"/>
        </p:scale>
        <p:origin x="299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a Pearce" userId="7030ef64-b6ad-421f-a0a7-586fe773fc0b" providerId="ADAL" clId="{AFE7B65C-303E-4BBA-98AC-6AA45DCFAD4C}"/>
    <pc:docChg chg="modSld">
      <pc:chgData name="Petra Pearce" userId="7030ef64-b6ad-421f-a0a7-586fe773fc0b" providerId="ADAL" clId="{AFE7B65C-303E-4BBA-98AC-6AA45DCFAD4C}" dt="2020-11-05T02:06:58.844" v="7" actId="20577"/>
      <pc:docMkLst>
        <pc:docMk/>
      </pc:docMkLst>
      <pc:sldChg chg="addSp modSp">
        <pc:chgData name="Petra Pearce" userId="7030ef64-b6ad-421f-a0a7-586fe773fc0b" providerId="ADAL" clId="{AFE7B65C-303E-4BBA-98AC-6AA45DCFAD4C}" dt="2020-11-05T02:06:58.844" v="7" actId="20577"/>
        <pc:sldMkLst>
          <pc:docMk/>
          <pc:sldMk cId="478104014" sldId="272"/>
        </pc:sldMkLst>
        <pc:spChg chg="add mod">
          <ac:chgData name="Petra Pearce" userId="7030ef64-b6ad-421f-a0a7-586fe773fc0b" providerId="ADAL" clId="{AFE7B65C-303E-4BBA-98AC-6AA45DCFAD4C}" dt="2020-11-05T02:06:58.844" v="7" actId="20577"/>
          <ac:spMkLst>
            <pc:docMk/>
            <pc:sldMk cId="478104014" sldId="272"/>
            <ac:spMk id="3" creationId="{9625F4CF-B087-4A33-9C32-88A3EEDDFE50}"/>
          </ac:spMkLst>
        </pc:spChg>
      </pc:sldChg>
      <pc:sldChg chg="addSp modSp">
        <pc:chgData name="Petra Pearce" userId="7030ef64-b6ad-421f-a0a7-586fe773fc0b" providerId="ADAL" clId="{AFE7B65C-303E-4BBA-98AC-6AA45DCFAD4C}" dt="2020-11-05T02:06:44.191" v="4" actId="20577"/>
        <pc:sldMkLst>
          <pc:docMk/>
          <pc:sldMk cId="537009847" sldId="273"/>
        </pc:sldMkLst>
        <pc:spChg chg="add mod">
          <ac:chgData name="Petra Pearce" userId="7030ef64-b6ad-421f-a0a7-586fe773fc0b" providerId="ADAL" clId="{AFE7B65C-303E-4BBA-98AC-6AA45DCFAD4C}" dt="2020-11-05T02:06:44.191" v="4" actId="20577"/>
          <ac:spMkLst>
            <pc:docMk/>
            <pc:sldMk cId="537009847" sldId="273"/>
            <ac:spMk id="3" creationId="{08D90CFC-CABC-4F3D-9422-CE661250C2EF}"/>
          </ac:spMkLst>
        </pc:spChg>
        <pc:picChg chg="mod">
          <ac:chgData name="Petra Pearce" userId="7030ef64-b6ad-421f-a0a7-586fe773fc0b" providerId="ADAL" clId="{AFE7B65C-303E-4BBA-98AC-6AA45DCFAD4C}" dt="2020-11-05T02:06:20.459" v="1" actId="1076"/>
          <ac:picMkLst>
            <pc:docMk/>
            <pc:sldMk cId="537009847" sldId="273"/>
            <ac:picMk id="4" creationId="{2A920278-26E3-4FF5-845C-A5B6708C5CBD}"/>
          </ac:picMkLst>
        </pc:picChg>
      </pc:sldChg>
    </pc:docChg>
  </pc:docChgLst>
  <pc:docChgLst>
    <pc:chgData name="Petra Pearce" userId="7030ef64-b6ad-421f-a0a7-586fe773fc0b" providerId="ADAL" clId="{818EB823-D9D2-46A2-88AE-29FE0440D18F}"/>
    <pc:docChg chg="custSel addSld delSld modSld sldOrd">
      <pc:chgData name="Petra Pearce" userId="7030ef64-b6ad-421f-a0a7-586fe773fc0b" providerId="ADAL" clId="{818EB823-D9D2-46A2-88AE-29FE0440D18F}" dt="2020-09-02T23:04:18.822" v="135" actId="947"/>
      <pc:docMkLst>
        <pc:docMk/>
      </pc:docMkLst>
      <pc:sldChg chg="addSp delSp modSp ord">
        <pc:chgData name="Petra Pearce" userId="7030ef64-b6ad-421f-a0a7-586fe773fc0b" providerId="ADAL" clId="{818EB823-D9D2-46A2-88AE-29FE0440D18F}" dt="2020-09-02T23:03:05.700" v="132" actId="208"/>
        <pc:sldMkLst>
          <pc:docMk/>
          <pc:sldMk cId="2160207030" sldId="264"/>
        </pc:sldMkLst>
        <pc:spChg chg="mod">
          <ac:chgData name="Petra Pearce" userId="7030ef64-b6ad-421f-a0a7-586fe773fc0b" providerId="ADAL" clId="{818EB823-D9D2-46A2-88AE-29FE0440D18F}" dt="2020-08-20T22:50:45.456" v="45" actId="20577"/>
          <ac:spMkLst>
            <pc:docMk/>
            <pc:sldMk cId="2160207030" sldId="264"/>
            <ac:spMk id="2" creationId="{370090A9-7D0B-4265-BBEA-4450DC546450}"/>
          </ac:spMkLst>
        </pc:spChg>
        <pc:spChg chg="mod">
          <ac:chgData name="Petra Pearce" userId="7030ef64-b6ad-421f-a0a7-586fe773fc0b" providerId="ADAL" clId="{818EB823-D9D2-46A2-88AE-29FE0440D18F}" dt="2020-09-02T23:02:38.726" v="129" actId="14100"/>
          <ac:spMkLst>
            <pc:docMk/>
            <pc:sldMk cId="2160207030" sldId="264"/>
            <ac:spMk id="3" creationId="{3F23D18B-FE8C-4579-8D51-6D199B3EEAF1}"/>
          </ac:spMkLst>
        </pc:spChg>
        <pc:spChg chg="add mod">
          <ac:chgData name="Petra Pearce" userId="7030ef64-b6ad-421f-a0a7-586fe773fc0b" providerId="ADAL" clId="{818EB823-D9D2-46A2-88AE-29FE0440D18F}" dt="2020-09-02T23:03:05.700" v="132" actId="208"/>
          <ac:spMkLst>
            <pc:docMk/>
            <pc:sldMk cId="2160207030" sldId="264"/>
            <ac:spMk id="4" creationId="{FEBA7762-E0E6-4773-B584-C685F4AC9E66}"/>
          </ac:spMkLst>
        </pc:spChg>
        <pc:picChg chg="add mod">
          <ac:chgData name="Petra Pearce" userId="7030ef64-b6ad-421f-a0a7-586fe773fc0b" providerId="ADAL" clId="{818EB823-D9D2-46A2-88AE-29FE0440D18F}" dt="2020-09-02T23:02:32.913" v="128" actId="14100"/>
          <ac:picMkLst>
            <pc:docMk/>
            <pc:sldMk cId="2160207030" sldId="264"/>
            <ac:picMk id="5" creationId="{16E3F1B4-EAEB-4E61-8D95-3E5E5AA69A26}"/>
          </ac:picMkLst>
        </pc:picChg>
        <pc:picChg chg="del">
          <ac:chgData name="Petra Pearce" userId="7030ef64-b6ad-421f-a0a7-586fe773fc0b" providerId="ADAL" clId="{818EB823-D9D2-46A2-88AE-29FE0440D18F}" dt="2020-08-20T22:52:36.512" v="64" actId="478"/>
          <ac:picMkLst>
            <pc:docMk/>
            <pc:sldMk cId="2160207030" sldId="264"/>
            <ac:picMk id="4098" creationId="{A18BCC46-398D-4F73-B1EE-32F7F0BB443E}"/>
          </ac:picMkLst>
        </pc:picChg>
      </pc:sldChg>
      <pc:sldChg chg="modSp">
        <pc:chgData name="Petra Pearce" userId="7030ef64-b6ad-421f-a0a7-586fe773fc0b" providerId="ADAL" clId="{818EB823-D9D2-46A2-88AE-29FE0440D18F}" dt="2020-09-02T23:04:18.822" v="135" actId="947"/>
        <pc:sldMkLst>
          <pc:docMk/>
          <pc:sldMk cId="2148492230" sldId="266"/>
        </pc:sldMkLst>
        <pc:spChg chg="mod">
          <ac:chgData name="Petra Pearce" userId="7030ef64-b6ad-421f-a0a7-586fe773fc0b" providerId="ADAL" clId="{818EB823-D9D2-46A2-88AE-29FE0440D18F}" dt="2020-09-02T23:04:18.822" v="135" actId="947"/>
          <ac:spMkLst>
            <pc:docMk/>
            <pc:sldMk cId="2148492230" sldId="266"/>
            <ac:spMk id="4" creationId="{6163A1AB-F2C7-4E83-868B-2FD30F8B7A56}"/>
          </ac:spMkLst>
        </pc:spChg>
      </pc:sldChg>
      <pc:sldChg chg="modSp">
        <pc:chgData name="Petra Pearce" userId="7030ef64-b6ad-421f-a0a7-586fe773fc0b" providerId="ADAL" clId="{818EB823-D9D2-46A2-88AE-29FE0440D18F}" dt="2020-09-02T23:02:06.760" v="123" actId="1035"/>
        <pc:sldMkLst>
          <pc:docMk/>
          <pc:sldMk cId="1351205359" sldId="270"/>
        </pc:sldMkLst>
        <pc:spChg chg="mod">
          <ac:chgData name="Petra Pearce" userId="7030ef64-b6ad-421f-a0a7-586fe773fc0b" providerId="ADAL" clId="{818EB823-D9D2-46A2-88AE-29FE0440D18F}" dt="2020-09-02T23:02:06.760" v="123" actId="1035"/>
          <ac:spMkLst>
            <pc:docMk/>
            <pc:sldMk cId="1351205359" sldId="270"/>
            <ac:spMk id="3" creationId="{53592C2E-19B4-4B97-9463-0E2DFCC799AE}"/>
          </ac:spMkLst>
        </pc:spChg>
      </pc:sldChg>
      <pc:sldChg chg="modSp add">
        <pc:chgData name="Petra Pearce" userId="7030ef64-b6ad-421f-a0a7-586fe773fc0b" providerId="ADAL" clId="{818EB823-D9D2-46A2-88AE-29FE0440D18F}" dt="2020-09-02T23:03:17.978" v="133" actId="947"/>
        <pc:sldMkLst>
          <pc:docMk/>
          <pc:sldMk cId="3230149030" sldId="276"/>
        </pc:sldMkLst>
        <pc:spChg chg="mod">
          <ac:chgData name="Petra Pearce" userId="7030ef64-b6ad-421f-a0a7-586fe773fc0b" providerId="ADAL" clId="{818EB823-D9D2-46A2-88AE-29FE0440D18F}" dt="2020-09-02T23:03:17.978" v="133" actId="947"/>
          <ac:spMkLst>
            <pc:docMk/>
            <pc:sldMk cId="3230149030" sldId="276"/>
            <ac:spMk id="3" creationId="{3F23D18B-FE8C-4579-8D51-6D199B3EEAF1}"/>
          </ac:spMkLst>
        </pc:spChg>
      </pc:sldChg>
      <pc:sldChg chg="modSp add del">
        <pc:chgData name="Petra Pearce" userId="7030ef64-b6ad-421f-a0a7-586fe773fc0b" providerId="ADAL" clId="{818EB823-D9D2-46A2-88AE-29FE0440D18F}" dt="2020-08-20T22:52:25.427" v="63" actId="2696"/>
        <pc:sldMkLst>
          <pc:docMk/>
          <pc:sldMk cId="3550369736" sldId="277"/>
        </pc:sldMkLst>
        <pc:spChg chg="mod">
          <ac:chgData name="Petra Pearce" userId="7030ef64-b6ad-421f-a0a7-586fe773fc0b" providerId="ADAL" clId="{818EB823-D9D2-46A2-88AE-29FE0440D18F}" dt="2020-08-20T22:52:12.629" v="57"/>
          <ac:spMkLst>
            <pc:docMk/>
            <pc:sldMk cId="3550369736" sldId="277"/>
            <ac:spMk id="3" creationId="{3F23D18B-FE8C-4579-8D51-6D199B3EEAF1}"/>
          </ac:spMkLst>
        </pc:spChg>
      </pc:sldChg>
    </pc:docChg>
  </pc:docChgLst>
  <pc:docChgLst>
    <pc:chgData name="Petra Pearce" userId="7030ef64-b6ad-421f-a0a7-586fe773fc0b" providerId="ADAL" clId="{D079453A-3700-44F5-B589-3002FF1BB9D0}"/>
    <pc:docChg chg="custSel addSld delSld modSld sldOrd">
      <pc:chgData name="Petra Pearce" userId="7030ef64-b6ad-421f-a0a7-586fe773fc0b" providerId="ADAL" clId="{D079453A-3700-44F5-B589-3002FF1BB9D0}" dt="2020-08-19T04:22:16.274" v="918"/>
      <pc:docMkLst>
        <pc:docMk/>
      </pc:docMkLst>
      <pc:sldChg chg="modSp">
        <pc:chgData name="Petra Pearce" userId="7030ef64-b6ad-421f-a0a7-586fe773fc0b" providerId="ADAL" clId="{D079453A-3700-44F5-B589-3002FF1BB9D0}" dt="2020-08-18T20:24:56.067" v="20" actId="20577"/>
        <pc:sldMkLst>
          <pc:docMk/>
          <pc:sldMk cId="2806106126" sldId="257"/>
        </pc:sldMkLst>
        <pc:spChg chg="mod">
          <ac:chgData name="Petra Pearce" userId="7030ef64-b6ad-421f-a0a7-586fe773fc0b" providerId="ADAL" clId="{D079453A-3700-44F5-B589-3002FF1BB9D0}" dt="2020-08-18T20:24:56.067" v="20" actId="20577"/>
          <ac:spMkLst>
            <pc:docMk/>
            <pc:sldMk cId="2806106126" sldId="257"/>
            <ac:spMk id="2" creationId="{00000000-0000-0000-0000-000000000000}"/>
          </ac:spMkLst>
        </pc:spChg>
      </pc:sldChg>
      <pc:sldChg chg="addSp delSp modSp">
        <pc:chgData name="Petra Pearce" userId="7030ef64-b6ad-421f-a0a7-586fe773fc0b" providerId="ADAL" clId="{D079453A-3700-44F5-B589-3002FF1BB9D0}" dt="2020-08-19T04:17:57.552" v="809" actId="20577"/>
        <pc:sldMkLst>
          <pc:docMk/>
          <pc:sldMk cId="4182844858" sldId="258"/>
        </pc:sldMkLst>
        <pc:spChg chg="mod">
          <ac:chgData name="Petra Pearce" userId="7030ef64-b6ad-421f-a0a7-586fe773fc0b" providerId="ADAL" clId="{D079453A-3700-44F5-B589-3002FF1BB9D0}" dt="2020-08-19T04:17:57.552" v="809" actId="20577"/>
          <ac:spMkLst>
            <pc:docMk/>
            <pc:sldMk cId="4182844858" sldId="258"/>
            <ac:spMk id="3" creationId="{D0E2EB74-C980-4FFA-83BC-3659D87039F8}"/>
          </ac:spMkLst>
        </pc:spChg>
        <pc:picChg chg="del mod">
          <ac:chgData name="Petra Pearce" userId="7030ef64-b6ad-421f-a0a7-586fe773fc0b" providerId="ADAL" clId="{D079453A-3700-44F5-B589-3002FF1BB9D0}" dt="2020-08-19T01:38:43.739" v="23" actId="478"/>
          <ac:picMkLst>
            <pc:docMk/>
            <pc:sldMk cId="4182844858" sldId="258"/>
            <ac:picMk id="4" creationId="{A26A5B02-A4CE-4C97-8A33-BB2EF9B41653}"/>
          </ac:picMkLst>
        </pc:picChg>
        <pc:picChg chg="add mod">
          <ac:chgData name="Petra Pearce" userId="7030ef64-b6ad-421f-a0a7-586fe773fc0b" providerId="ADAL" clId="{D079453A-3700-44F5-B589-3002FF1BB9D0}" dt="2020-08-19T04:15:22.161" v="776" actId="1076"/>
          <ac:picMkLst>
            <pc:docMk/>
            <pc:sldMk cId="4182844858" sldId="258"/>
            <ac:picMk id="3074" creationId="{8D1210CF-3BAA-42E8-8962-FF828D23577C}"/>
          </ac:picMkLst>
        </pc:picChg>
      </pc:sldChg>
      <pc:sldChg chg="addSp delSp modSp ord">
        <pc:chgData name="Petra Pearce" userId="7030ef64-b6ad-421f-a0a7-586fe773fc0b" providerId="ADAL" clId="{D079453A-3700-44F5-B589-3002FF1BB9D0}" dt="2020-08-19T04:18:59.971" v="852"/>
        <pc:sldMkLst>
          <pc:docMk/>
          <pc:sldMk cId="3176748994" sldId="261"/>
        </pc:sldMkLst>
        <pc:spChg chg="del">
          <ac:chgData name="Petra Pearce" userId="7030ef64-b6ad-421f-a0a7-586fe773fc0b" providerId="ADAL" clId="{D079453A-3700-44F5-B589-3002FF1BB9D0}" dt="2020-08-19T01:55:01.169" v="25" actId="478"/>
          <ac:spMkLst>
            <pc:docMk/>
            <pc:sldMk cId="3176748994" sldId="261"/>
            <ac:spMk id="3" creationId="{11F70784-6301-4E83-83B8-FFDD234A293F}"/>
          </ac:spMkLst>
        </pc:spChg>
        <pc:spChg chg="add del mod">
          <ac:chgData name="Petra Pearce" userId="7030ef64-b6ad-421f-a0a7-586fe773fc0b" providerId="ADAL" clId="{D079453A-3700-44F5-B589-3002FF1BB9D0}" dt="2020-08-19T01:55:08.943" v="27" actId="478"/>
          <ac:spMkLst>
            <pc:docMk/>
            <pc:sldMk cId="3176748994" sldId="261"/>
            <ac:spMk id="4" creationId="{CAFA83A2-EAEF-46AF-BCB4-8C77162DBAFA}"/>
          </ac:spMkLst>
        </pc:spChg>
        <pc:picChg chg="del">
          <ac:chgData name="Petra Pearce" userId="7030ef64-b6ad-421f-a0a7-586fe773fc0b" providerId="ADAL" clId="{D079453A-3700-44F5-B589-3002FF1BB9D0}" dt="2020-08-19T01:54:59.864" v="24" actId="478"/>
          <ac:picMkLst>
            <pc:docMk/>
            <pc:sldMk cId="3176748994" sldId="261"/>
            <ac:picMk id="5" creationId="{89486A41-B8F6-493D-A3D0-F2D422EAB69E}"/>
          </ac:picMkLst>
        </pc:picChg>
        <pc:picChg chg="add">
          <ac:chgData name="Petra Pearce" userId="7030ef64-b6ad-421f-a0a7-586fe773fc0b" providerId="ADAL" clId="{D079453A-3700-44F5-B589-3002FF1BB9D0}" dt="2020-08-19T01:55:03.838" v="26"/>
          <ac:picMkLst>
            <pc:docMk/>
            <pc:sldMk cId="3176748994" sldId="261"/>
            <ac:picMk id="1026" creationId="{142C0AAB-0824-488D-BF45-38878D6FA3B0}"/>
          </ac:picMkLst>
        </pc:picChg>
      </pc:sldChg>
      <pc:sldChg chg="addSp delSp modSp">
        <pc:chgData name="Petra Pearce" userId="7030ef64-b6ad-421f-a0a7-586fe773fc0b" providerId="ADAL" clId="{D079453A-3700-44F5-B589-3002FF1BB9D0}" dt="2020-08-19T04:16:59.780" v="804" actId="27636"/>
        <pc:sldMkLst>
          <pc:docMk/>
          <pc:sldMk cId="2160207030" sldId="264"/>
        </pc:sldMkLst>
        <pc:spChg chg="mod">
          <ac:chgData name="Petra Pearce" userId="7030ef64-b6ad-421f-a0a7-586fe773fc0b" providerId="ADAL" clId="{D079453A-3700-44F5-B589-3002FF1BB9D0}" dt="2020-08-19T01:58:59.369" v="79" actId="20577"/>
          <ac:spMkLst>
            <pc:docMk/>
            <pc:sldMk cId="2160207030" sldId="264"/>
            <ac:spMk id="2" creationId="{370090A9-7D0B-4265-BBEA-4450DC546450}"/>
          </ac:spMkLst>
        </pc:spChg>
        <pc:spChg chg="mod">
          <ac:chgData name="Petra Pearce" userId="7030ef64-b6ad-421f-a0a7-586fe773fc0b" providerId="ADAL" clId="{D079453A-3700-44F5-B589-3002FF1BB9D0}" dt="2020-08-19T04:16:59.780" v="804" actId="27636"/>
          <ac:spMkLst>
            <pc:docMk/>
            <pc:sldMk cId="2160207030" sldId="264"/>
            <ac:spMk id="3" creationId="{3F23D18B-FE8C-4579-8D51-6D199B3EEAF1}"/>
          </ac:spMkLst>
        </pc:spChg>
        <pc:spChg chg="add del mod">
          <ac:chgData name="Petra Pearce" userId="7030ef64-b6ad-421f-a0a7-586fe773fc0b" providerId="ADAL" clId="{D079453A-3700-44F5-B589-3002FF1BB9D0}" dt="2020-08-19T04:16:41.217" v="796" actId="478"/>
          <ac:spMkLst>
            <pc:docMk/>
            <pc:sldMk cId="2160207030" sldId="264"/>
            <ac:spMk id="5" creationId="{2F09222F-E636-49E7-AA05-F7F1B3E6A5DD}"/>
          </ac:spMkLst>
        </pc:spChg>
        <pc:picChg chg="del">
          <ac:chgData name="Petra Pearce" userId="7030ef64-b6ad-421f-a0a7-586fe773fc0b" providerId="ADAL" clId="{D079453A-3700-44F5-B589-3002FF1BB9D0}" dt="2020-08-19T01:59:10.618" v="83" actId="478"/>
          <ac:picMkLst>
            <pc:docMk/>
            <pc:sldMk cId="2160207030" sldId="264"/>
            <ac:picMk id="19" creationId="{8A50A645-EBE4-4E4F-A01D-E9A996EDAC7C}"/>
          </ac:picMkLst>
        </pc:picChg>
        <pc:picChg chg="add mod">
          <ac:chgData name="Petra Pearce" userId="7030ef64-b6ad-421f-a0a7-586fe773fc0b" providerId="ADAL" clId="{D079453A-3700-44F5-B589-3002FF1BB9D0}" dt="2020-08-19T04:16:55.694" v="802" actId="1076"/>
          <ac:picMkLst>
            <pc:docMk/>
            <pc:sldMk cId="2160207030" sldId="264"/>
            <ac:picMk id="4098" creationId="{A18BCC46-398D-4F73-B1EE-32F7F0BB443E}"/>
          </ac:picMkLst>
        </pc:picChg>
      </pc:sldChg>
      <pc:sldChg chg="addSp modSp">
        <pc:chgData name="Petra Pearce" userId="7030ef64-b6ad-421f-a0a7-586fe773fc0b" providerId="ADAL" clId="{D079453A-3700-44F5-B589-3002FF1BB9D0}" dt="2020-08-19T04:21:06.293" v="863" actId="1076"/>
        <pc:sldMkLst>
          <pc:docMk/>
          <pc:sldMk cId="3442796882" sldId="265"/>
        </pc:sldMkLst>
        <pc:spChg chg="mod">
          <ac:chgData name="Petra Pearce" userId="7030ef64-b6ad-421f-a0a7-586fe773fc0b" providerId="ADAL" clId="{D079453A-3700-44F5-B589-3002FF1BB9D0}" dt="2020-08-19T04:17:11.495" v="805" actId="1076"/>
          <ac:spMkLst>
            <pc:docMk/>
            <pc:sldMk cId="3442796882" sldId="265"/>
            <ac:spMk id="2" creationId="{D22BEFE7-AD94-4D76-9BB1-BE9E60800289}"/>
          </ac:spMkLst>
        </pc:spChg>
        <pc:spChg chg="mod">
          <ac:chgData name="Petra Pearce" userId="7030ef64-b6ad-421f-a0a7-586fe773fc0b" providerId="ADAL" clId="{D079453A-3700-44F5-B589-3002FF1BB9D0}" dt="2020-08-19T04:18:57.488" v="851" actId="27636"/>
          <ac:spMkLst>
            <pc:docMk/>
            <pc:sldMk cId="3442796882" sldId="265"/>
            <ac:spMk id="4" creationId="{766EB18C-BD6A-4676-8607-C48B0C952442}"/>
          </ac:spMkLst>
        </pc:spChg>
        <pc:picChg chg="add mod">
          <ac:chgData name="Petra Pearce" userId="7030ef64-b6ad-421f-a0a7-586fe773fc0b" providerId="ADAL" clId="{D079453A-3700-44F5-B589-3002FF1BB9D0}" dt="2020-08-19T04:21:06.293" v="863" actId="1076"/>
          <ac:picMkLst>
            <pc:docMk/>
            <pc:sldMk cId="3442796882" sldId="265"/>
            <ac:picMk id="5" creationId="{8415471E-E436-4A81-AE68-26F1323E717B}"/>
          </ac:picMkLst>
        </pc:picChg>
      </pc:sldChg>
      <pc:sldChg chg="addSp modSp">
        <pc:chgData name="Petra Pearce" userId="7030ef64-b6ad-421f-a0a7-586fe773fc0b" providerId="ADAL" clId="{D079453A-3700-44F5-B589-3002FF1BB9D0}" dt="2020-08-19T03:53:46.578" v="188" actId="20577"/>
        <pc:sldMkLst>
          <pc:docMk/>
          <pc:sldMk cId="2148492230" sldId="266"/>
        </pc:sldMkLst>
        <pc:spChg chg="mod">
          <ac:chgData name="Petra Pearce" userId="7030ef64-b6ad-421f-a0a7-586fe773fc0b" providerId="ADAL" clId="{D079453A-3700-44F5-B589-3002FF1BB9D0}" dt="2020-08-19T03:52:52.018" v="153" actId="20577"/>
          <ac:spMkLst>
            <pc:docMk/>
            <pc:sldMk cId="2148492230" sldId="266"/>
            <ac:spMk id="3" creationId="{5E2F6888-ED62-4702-84AB-147BD7DF758C}"/>
          </ac:spMkLst>
        </pc:spChg>
        <pc:spChg chg="mod">
          <ac:chgData name="Petra Pearce" userId="7030ef64-b6ad-421f-a0a7-586fe773fc0b" providerId="ADAL" clId="{D079453A-3700-44F5-B589-3002FF1BB9D0}" dt="2020-08-19T03:53:46.578" v="188" actId="20577"/>
          <ac:spMkLst>
            <pc:docMk/>
            <pc:sldMk cId="2148492230" sldId="266"/>
            <ac:spMk id="4" creationId="{6163A1AB-F2C7-4E83-868B-2FD30F8B7A56}"/>
          </ac:spMkLst>
        </pc:spChg>
        <pc:picChg chg="add mod">
          <ac:chgData name="Petra Pearce" userId="7030ef64-b6ad-421f-a0a7-586fe773fc0b" providerId="ADAL" clId="{D079453A-3700-44F5-B589-3002FF1BB9D0}" dt="2020-08-19T03:53:31.121" v="168" actId="1076"/>
          <ac:picMkLst>
            <pc:docMk/>
            <pc:sldMk cId="2148492230" sldId="266"/>
            <ac:picMk id="5" creationId="{36F6F178-C5C3-4FA5-B610-CB487B6AA67E}"/>
          </ac:picMkLst>
        </pc:picChg>
      </pc:sldChg>
      <pc:sldChg chg="del">
        <pc:chgData name="Petra Pearce" userId="7030ef64-b6ad-421f-a0a7-586fe773fc0b" providerId="ADAL" clId="{D079453A-3700-44F5-B589-3002FF1BB9D0}" dt="2020-08-19T03:53:59.131" v="190" actId="2696"/>
        <pc:sldMkLst>
          <pc:docMk/>
          <pc:sldMk cId="2289929102" sldId="267"/>
        </pc:sldMkLst>
      </pc:sldChg>
      <pc:sldChg chg="del">
        <pc:chgData name="Petra Pearce" userId="7030ef64-b6ad-421f-a0a7-586fe773fc0b" providerId="ADAL" clId="{D079453A-3700-44F5-B589-3002FF1BB9D0}" dt="2020-08-19T01:58:51.568" v="39" actId="2696"/>
        <pc:sldMkLst>
          <pc:docMk/>
          <pc:sldMk cId="1741803934" sldId="268"/>
        </pc:sldMkLst>
      </pc:sldChg>
      <pc:sldChg chg="del">
        <pc:chgData name="Petra Pearce" userId="7030ef64-b6ad-421f-a0a7-586fe773fc0b" providerId="ADAL" clId="{D079453A-3700-44F5-B589-3002FF1BB9D0}" dt="2020-08-19T01:58:52.285" v="40" actId="2696"/>
        <pc:sldMkLst>
          <pc:docMk/>
          <pc:sldMk cId="3887565336" sldId="269"/>
        </pc:sldMkLst>
      </pc:sldChg>
      <pc:sldChg chg="delSp modSp ord">
        <pc:chgData name="Petra Pearce" userId="7030ef64-b6ad-421f-a0a7-586fe773fc0b" providerId="ADAL" clId="{D079453A-3700-44F5-B589-3002FF1BB9D0}" dt="2020-08-19T04:19:13.308" v="858" actId="27636"/>
        <pc:sldMkLst>
          <pc:docMk/>
          <pc:sldMk cId="1351205359" sldId="270"/>
        </pc:sldMkLst>
        <pc:spChg chg="mod">
          <ac:chgData name="Petra Pearce" userId="7030ef64-b6ad-421f-a0a7-586fe773fc0b" providerId="ADAL" clId="{D079453A-3700-44F5-B589-3002FF1BB9D0}" dt="2020-08-19T04:19:13.308" v="858" actId="27636"/>
          <ac:spMkLst>
            <pc:docMk/>
            <pc:sldMk cId="1351205359" sldId="270"/>
            <ac:spMk id="3" creationId="{53592C2E-19B4-4B97-9463-0E2DFCC799AE}"/>
          </ac:spMkLst>
        </pc:spChg>
        <pc:spChg chg="mod">
          <ac:chgData name="Petra Pearce" userId="7030ef64-b6ad-421f-a0a7-586fe773fc0b" providerId="ADAL" clId="{D079453A-3700-44F5-B589-3002FF1BB9D0}" dt="2020-08-19T04:15:43.512" v="788" actId="1076"/>
          <ac:spMkLst>
            <pc:docMk/>
            <pc:sldMk cId="1351205359" sldId="270"/>
            <ac:spMk id="8" creationId="{DD364854-9AFA-4F0D-B54A-011F9484AFE0}"/>
          </ac:spMkLst>
        </pc:spChg>
        <pc:picChg chg="del">
          <ac:chgData name="Petra Pearce" userId="7030ef64-b6ad-421f-a0a7-586fe773fc0b" providerId="ADAL" clId="{D079453A-3700-44F5-B589-3002FF1BB9D0}" dt="2020-08-19T01:55:49.304" v="33" actId="478"/>
          <ac:picMkLst>
            <pc:docMk/>
            <pc:sldMk cId="1351205359" sldId="270"/>
            <ac:picMk id="7" creationId="{03A49B75-4A1E-4005-BFFF-155C26013913}"/>
          </ac:picMkLst>
        </pc:picChg>
      </pc:sldChg>
      <pc:sldChg chg="del">
        <pc:chgData name="Petra Pearce" userId="7030ef64-b6ad-421f-a0a7-586fe773fc0b" providerId="ADAL" clId="{D079453A-3700-44F5-B589-3002FF1BB9D0}" dt="2020-08-19T03:53:56.285" v="189" actId="2696"/>
        <pc:sldMkLst>
          <pc:docMk/>
          <pc:sldMk cId="106057153" sldId="271"/>
        </pc:sldMkLst>
      </pc:sldChg>
      <pc:sldChg chg="modSp">
        <pc:chgData name="Petra Pearce" userId="7030ef64-b6ad-421f-a0a7-586fe773fc0b" providerId="ADAL" clId="{D079453A-3700-44F5-B589-3002FF1BB9D0}" dt="2020-08-19T04:22:16.274" v="918"/>
        <pc:sldMkLst>
          <pc:docMk/>
          <pc:sldMk cId="478104014" sldId="272"/>
        </pc:sldMkLst>
        <pc:spChg chg="mod">
          <ac:chgData name="Petra Pearce" userId="7030ef64-b6ad-421f-a0a7-586fe773fc0b" providerId="ADAL" clId="{D079453A-3700-44F5-B589-3002FF1BB9D0}" dt="2020-08-19T04:21:57.601" v="917" actId="20577"/>
          <ac:spMkLst>
            <pc:docMk/>
            <pc:sldMk cId="478104014" sldId="272"/>
            <ac:spMk id="2" creationId="{C0D609E1-6ACF-4758-8B15-EBEF3A5E5330}"/>
          </ac:spMkLst>
        </pc:spChg>
        <pc:picChg chg="mod">
          <ac:chgData name="Petra Pearce" userId="7030ef64-b6ad-421f-a0a7-586fe773fc0b" providerId="ADAL" clId="{D079453A-3700-44F5-B589-3002FF1BB9D0}" dt="2020-08-19T04:22:16.274" v="918"/>
          <ac:picMkLst>
            <pc:docMk/>
            <pc:sldMk cId="478104014" sldId="272"/>
            <ac:picMk id="1026" creationId="{A3AE468F-5C4B-4E2B-8E7A-7E194F426E8B}"/>
          </ac:picMkLst>
        </pc:picChg>
      </pc:sldChg>
      <pc:sldChg chg="addSp delSp modSp add modAnim">
        <pc:chgData name="Petra Pearce" userId="7030ef64-b6ad-421f-a0a7-586fe773fc0b" providerId="ADAL" clId="{D079453A-3700-44F5-B589-3002FF1BB9D0}" dt="2020-08-19T04:04:28.935" v="279" actId="20577"/>
        <pc:sldMkLst>
          <pc:docMk/>
          <pc:sldMk cId="537009847" sldId="273"/>
        </pc:sldMkLst>
        <pc:spChg chg="mod">
          <ac:chgData name="Petra Pearce" userId="7030ef64-b6ad-421f-a0a7-586fe773fc0b" providerId="ADAL" clId="{D079453A-3700-44F5-B589-3002FF1BB9D0}" dt="2020-08-19T04:04:28.935" v="279" actId="20577"/>
          <ac:spMkLst>
            <pc:docMk/>
            <pc:sldMk cId="537009847" sldId="273"/>
            <ac:spMk id="2" creationId="{0BB190F9-A4BE-4C78-B28C-1ADA0C5C12FA}"/>
          </ac:spMkLst>
        </pc:spChg>
        <pc:spChg chg="del">
          <ac:chgData name="Petra Pearce" userId="7030ef64-b6ad-421f-a0a7-586fe773fc0b" providerId="ADAL" clId="{D079453A-3700-44F5-B589-3002FF1BB9D0}" dt="2020-08-19T04:03:45.234" v="192"/>
          <ac:spMkLst>
            <pc:docMk/>
            <pc:sldMk cId="537009847" sldId="273"/>
            <ac:spMk id="3" creationId="{B0C1D7BC-705F-467A-A729-B583F5208829}"/>
          </ac:spMkLst>
        </pc:spChg>
        <pc:picChg chg="add mod">
          <ac:chgData name="Petra Pearce" userId="7030ef64-b6ad-421f-a0a7-586fe773fc0b" providerId="ADAL" clId="{D079453A-3700-44F5-B589-3002FF1BB9D0}" dt="2020-08-19T04:04:07.191" v="197" actId="1076"/>
          <ac:picMkLst>
            <pc:docMk/>
            <pc:sldMk cId="537009847" sldId="273"/>
            <ac:picMk id="4" creationId="{2A920278-26E3-4FF5-845C-A5B6708C5CBD}"/>
          </ac:picMkLst>
        </pc:picChg>
      </pc:sldChg>
      <pc:sldChg chg="addSp delSp modSp add">
        <pc:chgData name="Petra Pearce" userId="7030ef64-b6ad-421f-a0a7-586fe773fc0b" providerId="ADAL" clId="{D079453A-3700-44F5-B589-3002FF1BB9D0}" dt="2020-08-19T04:21:42.319" v="892" actId="20577"/>
        <pc:sldMkLst>
          <pc:docMk/>
          <pc:sldMk cId="1228087589" sldId="274"/>
        </pc:sldMkLst>
        <pc:spChg chg="mod">
          <ac:chgData name="Petra Pearce" userId="7030ef64-b6ad-421f-a0a7-586fe773fc0b" providerId="ADAL" clId="{D079453A-3700-44F5-B589-3002FF1BB9D0}" dt="2020-08-19T04:08:30.898" v="315" actId="27636"/>
          <ac:spMkLst>
            <pc:docMk/>
            <pc:sldMk cId="1228087589" sldId="274"/>
            <ac:spMk id="3" creationId="{5E2F6888-ED62-4702-84AB-147BD7DF758C}"/>
          </ac:spMkLst>
        </pc:spChg>
        <pc:spChg chg="mod">
          <ac:chgData name="Petra Pearce" userId="7030ef64-b6ad-421f-a0a7-586fe773fc0b" providerId="ADAL" clId="{D079453A-3700-44F5-B589-3002FF1BB9D0}" dt="2020-08-19T04:21:42.319" v="892" actId="20577"/>
          <ac:spMkLst>
            <pc:docMk/>
            <pc:sldMk cId="1228087589" sldId="274"/>
            <ac:spMk id="4" creationId="{6163A1AB-F2C7-4E83-868B-2FD30F8B7A56}"/>
          </ac:spMkLst>
        </pc:spChg>
        <pc:picChg chg="del">
          <ac:chgData name="Petra Pearce" userId="7030ef64-b6ad-421f-a0a7-586fe773fc0b" providerId="ADAL" clId="{D079453A-3700-44F5-B589-3002FF1BB9D0}" dt="2020-08-19T04:10:34.742" v="492" actId="478"/>
          <ac:picMkLst>
            <pc:docMk/>
            <pc:sldMk cId="1228087589" sldId="274"/>
            <ac:picMk id="5" creationId="{36F6F178-C5C3-4FA5-B610-CB487B6AA67E}"/>
          </ac:picMkLst>
        </pc:picChg>
        <pc:picChg chg="add mod">
          <ac:chgData name="Petra Pearce" userId="7030ef64-b6ad-421f-a0a7-586fe773fc0b" providerId="ADAL" clId="{D079453A-3700-44F5-B589-3002FF1BB9D0}" dt="2020-08-19T04:10:40.955" v="499" actId="1076"/>
          <ac:picMkLst>
            <pc:docMk/>
            <pc:sldMk cId="1228087589" sldId="274"/>
            <ac:picMk id="6" creationId="{3496888C-8280-482C-9DBA-96CBFFAB8AC1}"/>
          </ac:picMkLst>
        </pc:picChg>
      </pc:sldChg>
      <pc:sldChg chg="addSp delSp modSp add">
        <pc:chgData name="Petra Pearce" userId="7030ef64-b6ad-421f-a0a7-586fe773fc0b" providerId="ADAL" clId="{D079453A-3700-44F5-B589-3002FF1BB9D0}" dt="2020-08-19T04:13:56.291" v="770" actId="20577"/>
        <pc:sldMkLst>
          <pc:docMk/>
          <pc:sldMk cId="4167923676" sldId="275"/>
        </pc:sldMkLst>
        <pc:spChg chg="add del">
          <ac:chgData name="Petra Pearce" userId="7030ef64-b6ad-421f-a0a7-586fe773fc0b" providerId="ADAL" clId="{D079453A-3700-44F5-B589-3002FF1BB9D0}" dt="2020-08-19T04:13:23.734" v="722"/>
          <ac:spMkLst>
            <pc:docMk/>
            <pc:sldMk cId="4167923676" sldId="275"/>
            <ac:spMk id="2" creationId="{BD560167-BB91-455E-B40C-3AD46E07915F}"/>
          </ac:spMkLst>
        </pc:spChg>
        <pc:spChg chg="mod">
          <ac:chgData name="Petra Pearce" userId="7030ef64-b6ad-421f-a0a7-586fe773fc0b" providerId="ADAL" clId="{D079453A-3700-44F5-B589-3002FF1BB9D0}" dt="2020-08-19T04:10:57.493" v="524" actId="20577"/>
          <ac:spMkLst>
            <pc:docMk/>
            <pc:sldMk cId="4167923676" sldId="275"/>
            <ac:spMk id="3" creationId="{5E2F6888-ED62-4702-84AB-147BD7DF758C}"/>
          </ac:spMkLst>
        </pc:spChg>
        <pc:spChg chg="mod">
          <ac:chgData name="Petra Pearce" userId="7030ef64-b6ad-421f-a0a7-586fe773fc0b" providerId="ADAL" clId="{D079453A-3700-44F5-B589-3002FF1BB9D0}" dt="2020-08-19T04:13:56.291" v="770" actId="20577"/>
          <ac:spMkLst>
            <pc:docMk/>
            <pc:sldMk cId="4167923676" sldId="275"/>
            <ac:spMk id="4" creationId="{6163A1AB-F2C7-4E83-868B-2FD30F8B7A56}"/>
          </ac:spMkLst>
        </pc:spChg>
        <pc:picChg chg="del">
          <ac:chgData name="Petra Pearce" userId="7030ef64-b6ad-421f-a0a7-586fe773fc0b" providerId="ADAL" clId="{D079453A-3700-44F5-B589-3002FF1BB9D0}" dt="2020-08-19T04:12:26.195" v="720" actId="478"/>
          <ac:picMkLst>
            <pc:docMk/>
            <pc:sldMk cId="4167923676" sldId="275"/>
            <ac:picMk id="6" creationId="{3496888C-8280-482C-9DBA-96CBFFAB8AC1}"/>
          </ac:picMkLst>
        </pc:picChg>
        <pc:picChg chg="add mod">
          <ac:chgData name="Petra Pearce" userId="7030ef64-b6ad-421f-a0a7-586fe773fc0b" providerId="ADAL" clId="{D079453A-3700-44F5-B589-3002FF1BB9D0}" dt="2020-08-19T04:13:37.542" v="729" actId="1076"/>
          <ac:picMkLst>
            <pc:docMk/>
            <pc:sldMk cId="4167923676" sldId="275"/>
            <ac:picMk id="7" creationId="{F0160F06-4492-4312-9BA2-D475E7CB998C}"/>
          </ac:picMkLst>
        </pc:picChg>
      </pc:sldChg>
    </pc:docChg>
  </pc:docChgLst>
  <pc:docChgLst>
    <pc:chgData name="Stacy Mohan" userId="S::stacy.mohan@niwa.co.nz::6086f4df-27bd-46cf-aff6-c633e53b4b09" providerId="AD" clId="Web-{0F975DB0-70CC-40F2-D4C6-610889A642B3}"/>
    <pc:docChg chg="modSld">
      <pc:chgData name="Stacy Mohan" userId="S::stacy.mohan@niwa.co.nz::6086f4df-27bd-46cf-aff6-c633e53b4b09" providerId="AD" clId="Web-{0F975DB0-70CC-40F2-D4C6-610889A642B3}" dt="2020-08-27T02:48:51.121" v="3" actId="20577"/>
      <pc:docMkLst>
        <pc:docMk/>
      </pc:docMkLst>
      <pc:sldChg chg="modSp">
        <pc:chgData name="Stacy Mohan" userId="S::stacy.mohan@niwa.co.nz::6086f4df-27bd-46cf-aff6-c633e53b4b09" providerId="AD" clId="Web-{0F975DB0-70CC-40F2-D4C6-610889A642B3}" dt="2020-08-27T02:48:51.121" v="2" actId="20577"/>
        <pc:sldMkLst>
          <pc:docMk/>
          <pc:sldMk cId="2160207030" sldId="264"/>
        </pc:sldMkLst>
        <pc:spChg chg="mod">
          <ac:chgData name="Stacy Mohan" userId="S::stacy.mohan@niwa.co.nz::6086f4df-27bd-46cf-aff6-c633e53b4b09" providerId="AD" clId="Web-{0F975DB0-70CC-40F2-D4C6-610889A642B3}" dt="2020-08-27T02:48:51.121" v="2" actId="20577"/>
          <ac:spMkLst>
            <pc:docMk/>
            <pc:sldMk cId="2160207030" sldId="264"/>
            <ac:spMk id="3" creationId="{3F23D18B-FE8C-4579-8D51-6D199B3EEAF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384BF0-F03A-482A-83CD-C7B3780FB70B}" type="datetimeFigureOut">
              <a:rPr lang="en-NZ" smtClean="0"/>
              <a:t>5/11/2020</a:t>
            </a:fld>
            <a:endParaRPr lang="en-NZ"/>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886AC5-DA1B-4C86-BBFE-B2A53D1CA349}" type="slidenum">
              <a:rPr lang="en-NZ" smtClean="0"/>
              <a:t>‹#›</a:t>
            </a:fld>
            <a:endParaRPr lang="en-NZ"/>
          </a:p>
        </p:txBody>
      </p:sp>
    </p:spTree>
    <p:extLst>
      <p:ext uri="{BB962C8B-B14F-4D97-AF65-F5344CB8AC3E}">
        <p14:creationId xmlns:p14="http://schemas.microsoft.com/office/powerpoint/2010/main" val="2562168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696C96-BECF-499C-AAA9-85A80BB1F7EE}" type="datetimeFigureOut">
              <a:rPr lang="en-NZ" smtClean="0"/>
              <a:t>5/11/2020</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021AD-EE30-4F89-B16A-4ACB770692F3}" type="slidenum">
              <a:rPr lang="en-NZ" smtClean="0"/>
              <a:t>‹#›</a:t>
            </a:fld>
            <a:endParaRPr lang="en-NZ"/>
          </a:p>
        </p:txBody>
      </p:sp>
    </p:spTree>
    <p:extLst>
      <p:ext uri="{BB962C8B-B14F-4D97-AF65-F5344CB8AC3E}">
        <p14:creationId xmlns:p14="http://schemas.microsoft.com/office/powerpoint/2010/main" val="59780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FA2021AD-EE30-4F89-B16A-4ACB770692F3}" type="slidenum">
              <a:rPr lang="en-NZ" smtClean="0"/>
              <a:t>12</a:t>
            </a:fld>
            <a:endParaRPr lang="en-NZ"/>
          </a:p>
        </p:txBody>
      </p:sp>
    </p:spTree>
    <p:extLst>
      <p:ext uri="{BB962C8B-B14F-4D97-AF65-F5344CB8AC3E}">
        <p14:creationId xmlns:p14="http://schemas.microsoft.com/office/powerpoint/2010/main" val="3100967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Footer Placeholder 4"/>
          <p:cNvSpPr>
            <a:spLocks noGrp="1"/>
          </p:cNvSpPr>
          <p:nvPr>
            <p:ph type="ftr" sz="quarter" idx="11"/>
          </p:nvPr>
        </p:nvSpPr>
        <p:spPr>
          <a:xfrm>
            <a:off x="4597415" y="6136079"/>
            <a:ext cx="7147597" cy="365125"/>
          </a:xfrm>
        </p:spPr>
        <p:txBody>
          <a:bodyPr/>
          <a:lstStyle>
            <a:lvl1pPr algn="l">
              <a:defRPr>
                <a:solidFill>
                  <a:schemeClr val="bg1"/>
                </a:solidFill>
              </a:defRPr>
            </a:lvl1pPr>
          </a:lstStyle>
          <a:p>
            <a:pPr algn="r"/>
            <a:r>
              <a:rPr lang="en-NZ" b="1" dirty="0"/>
              <a:t>24 July 2018 </a:t>
            </a:r>
            <a:r>
              <a:rPr lang="en-NZ" dirty="0"/>
              <a:t>Presentation Title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597415" y="1007928"/>
            <a:ext cx="3057150" cy="4806706"/>
          </a:xfrm>
          <a:prstGeom prst="rect">
            <a:avLst/>
          </a:prstGeom>
        </p:spPr>
      </p:pic>
    </p:spTree>
    <p:extLst>
      <p:ext uri="{BB962C8B-B14F-4D97-AF65-F5344CB8AC3E}">
        <p14:creationId xmlns:p14="http://schemas.microsoft.com/office/powerpoint/2010/main" val="34788005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Logos Slide">
    <p:spTree>
      <p:nvGrpSpPr>
        <p:cNvPr id="1" name=""/>
        <p:cNvGrpSpPr/>
        <p:nvPr/>
      </p:nvGrpSpPr>
      <p:grpSpPr>
        <a:xfrm>
          <a:off x="0" y="0"/>
          <a:ext cx="0" cy="0"/>
          <a:chOff x="0" y="0"/>
          <a:chExt cx="0" cy="0"/>
        </a:xfrm>
      </p:grpSpPr>
      <p:sp>
        <p:nvSpPr>
          <p:cNvPr id="4" name="Rectangle 3"/>
          <p:cNvSpPr/>
          <p:nvPr userDrawn="1"/>
        </p:nvSpPr>
        <p:spPr>
          <a:xfrm>
            <a:off x="0" y="4779390"/>
            <a:ext cx="9973559" cy="2078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Picture Placeholder 5"/>
          <p:cNvSpPr>
            <a:spLocks noGrp="1"/>
          </p:cNvSpPr>
          <p:nvPr>
            <p:ph type="pic" sz="quarter" idx="15"/>
          </p:nvPr>
        </p:nvSpPr>
        <p:spPr>
          <a:xfrm>
            <a:off x="612775" y="5184742"/>
            <a:ext cx="2177559" cy="1309623"/>
          </a:xfrm>
        </p:spPr>
        <p:txBody>
          <a:bodyPr/>
          <a:lstStyle/>
          <a:p>
            <a:endParaRPr lang="en-NZ"/>
          </a:p>
        </p:txBody>
      </p:sp>
      <p:sp>
        <p:nvSpPr>
          <p:cNvPr id="16" name="Picture Placeholder 5"/>
          <p:cNvSpPr>
            <a:spLocks noGrp="1"/>
          </p:cNvSpPr>
          <p:nvPr>
            <p:ph type="pic" sz="quarter" idx="16"/>
          </p:nvPr>
        </p:nvSpPr>
        <p:spPr>
          <a:xfrm>
            <a:off x="2931769" y="5184742"/>
            <a:ext cx="2177559" cy="1309623"/>
          </a:xfrm>
        </p:spPr>
        <p:txBody>
          <a:bodyPr/>
          <a:lstStyle/>
          <a:p>
            <a:endParaRPr lang="en-NZ"/>
          </a:p>
        </p:txBody>
      </p:sp>
      <p:sp>
        <p:nvSpPr>
          <p:cNvPr id="17" name="Picture Placeholder 5"/>
          <p:cNvSpPr>
            <a:spLocks noGrp="1"/>
          </p:cNvSpPr>
          <p:nvPr>
            <p:ph type="pic" sz="quarter" idx="17"/>
          </p:nvPr>
        </p:nvSpPr>
        <p:spPr>
          <a:xfrm>
            <a:off x="5279044" y="5184742"/>
            <a:ext cx="2177559" cy="1309623"/>
          </a:xfrm>
        </p:spPr>
        <p:txBody>
          <a:bodyPr/>
          <a:lstStyle/>
          <a:p>
            <a:endParaRPr lang="en-NZ"/>
          </a:p>
        </p:txBody>
      </p:sp>
      <p:sp>
        <p:nvSpPr>
          <p:cNvPr id="18" name="Picture Placeholder 5"/>
          <p:cNvSpPr>
            <a:spLocks noGrp="1"/>
          </p:cNvSpPr>
          <p:nvPr>
            <p:ph type="pic" sz="quarter" idx="18"/>
          </p:nvPr>
        </p:nvSpPr>
        <p:spPr>
          <a:xfrm>
            <a:off x="7626318" y="5184742"/>
            <a:ext cx="2177559" cy="1309623"/>
          </a:xfrm>
        </p:spPr>
        <p:txBody>
          <a:bodyPr/>
          <a:lstStyle/>
          <a:p>
            <a:endParaRPr lang="en-NZ"/>
          </a:p>
        </p:txBody>
      </p:sp>
    </p:spTree>
    <p:extLst>
      <p:ext uri="{BB962C8B-B14F-4D97-AF65-F5344CB8AC3E}">
        <p14:creationId xmlns:p14="http://schemas.microsoft.com/office/powerpoint/2010/main" val="219899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Logos Slide">
    <p:spTree>
      <p:nvGrpSpPr>
        <p:cNvPr id="1" name=""/>
        <p:cNvGrpSpPr/>
        <p:nvPr/>
      </p:nvGrpSpPr>
      <p:grpSpPr>
        <a:xfrm>
          <a:off x="0" y="0"/>
          <a:ext cx="0" cy="0"/>
          <a:chOff x="0" y="0"/>
          <a:chExt cx="0" cy="0"/>
        </a:xfrm>
      </p:grpSpPr>
      <p:sp>
        <p:nvSpPr>
          <p:cNvPr id="17" name="Picture Placeholder 5"/>
          <p:cNvSpPr>
            <a:spLocks noGrp="1"/>
          </p:cNvSpPr>
          <p:nvPr>
            <p:ph type="pic" sz="quarter" idx="17"/>
          </p:nvPr>
        </p:nvSpPr>
        <p:spPr>
          <a:xfrm>
            <a:off x="5279044" y="5184742"/>
            <a:ext cx="2177559" cy="1309623"/>
          </a:xfrm>
        </p:spPr>
        <p:txBody>
          <a:bodyPr/>
          <a:lstStyle/>
          <a:p>
            <a:endParaRPr lang="en-NZ"/>
          </a:p>
        </p:txBody>
      </p:sp>
      <p:sp>
        <p:nvSpPr>
          <p:cNvPr id="18" name="Picture Placeholder 5"/>
          <p:cNvSpPr>
            <a:spLocks noGrp="1"/>
          </p:cNvSpPr>
          <p:nvPr>
            <p:ph type="pic" sz="quarter" idx="18"/>
          </p:nvPr>
        </p:nvSpPr>
        <p:spPr>
          <a:xfrm>
            <a:off x="7626318" y="5184742"/>
            <a:ext cx="2177559" cy="1309623"/>
          </a:xfrm>
        </p:spPr>
        <p:txBody>
          <a:bodyPr/>
          <a:lstStyle/>
          <a:p>
            <a:endParaRPr lang="en-NZ"/>
          </a:p>
        </p:txBody>
      </p:sp>
    </p:spTree>
    <p:extLst>
      <p:ext uri="{BB962C8B-B14F-4D97-AF65-F5344CB8AC3E}">
        <p14:creationId xmlns:p14="http://schemas.microsoft.com/office/powerpoint/2010/main" val="239980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92798" y="4485094"/>
            <a:ext cx="6643294" cy="636951"/>
          </a:xfrm>
        </p:spPr>
        <p:txBody>
          <a:bodyPr>
            <a:noAutofit/>
          </a:bodyPr>
          <a:lstStyle>
            <a:lvl1pPr>
              <a:defRPr sz="4000" b="1">
                <a:solidFill>
                  <a:schemeClr val="bg1"/>
                </a:solidFill>
              </a:defRPr>
            </a:lvl1pPr>
          </a:lstStyle>
          <a:p>
            <a:r>
              <a:rPr lang="en-US" dirty="0"/>
              <a:t>Click to edit Master title style</a:t>
            </a:r>
            <a:endParaRPr lang="en-NZ"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23863" y="4713474"/>
            <a:ext cx="1042418" cy="1642875"/>
          </a:xfrm>
          <a:prstGeom prst="rect">
            <a:avLst/>
          </a:prstGeom>
        </p:spPr>
      </p:pic>
      <p:sp>
        <p:nvSpPr>
          <p:cNvPr id="11" name="Text Placeholder 10"/>
          <p:cNvSpPr>
            <a:spLocks noGrp="1"/>
          </p:cNvSpPr>
          <p:nvPr>
            <p:ph type="body" sz="quarter" idx="10"/>
          </p:nvPr>
        </p:nvSpPr>
        <p:spPr>
          <a:xfrm>
            <a:off x="490342" y="5146479"/>
            <a:ext cx="6673850" cy="1000125"/>
          </a:xfrm>
        </p:spPr>
        <p:txBody>
          <a:bodyPr>
            <a:normAutofit/>
          </a:bodyPr>
          <a:lstStyle>
            <a:lvl1pPr marL="0" indent="0">
              <a:buNone/>
              <a:defRPr sz="2000">
                <a:solidFill>
                  <a:schemeClr val="bg1"/>
                </a:solidFill>
                <a:latin typeface="+mn-lt"/>
              </a:defRPr>
            </a:lvl1pPr>
          </a:lstStyle>
          <a:p>
            <a:pPr lvl="0"/>
            <a:r>
              <a:rPr lang="en-US" dirty="0"/>
              <a:t>Click to edit Master text styles</a:t>
            </a:r>
          </a:p>
        </p:txBody>
      </p:sp>
    </p:spTree>
    <p:extLst>
      <p:ext uri="{BB962C8B-B14F-4D97-AF65-F5344CB8AC3E}">
        <p14:creationId xmlns:p14="http://schemas.microsoft.com/office/powerpoint/2010/main" val="137567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05620" y="978323"/>
            <a:ext cx="6643294" cy="636951"/>
          </a:xfrm>
        </p:spPr>
        <p:txBody>
          <a:bodyPr>
            <a:noAutofit/>
          </a:bodyPr>
          <a:lstStyle>
            <a:lvl1pPr>
              <a:defRPr sz="2200" b="1">
                <a:solidFill>
                  <a:schemeClr val="bg1"/>
                </a:solidFill>
              </a:defRPr>
            </a:lvl1pPr>
          </a:lstStyle>
          <a:p>
            <a:r>
              <a:rPr lang="en-US" dirty="0"/>
              <a:t>Click to edit Master title style</a:t>
            </a:r>
            <a:endParaRPr lang="en-NZ"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239" y="6259488"/>
            <a:ext cx="2276861" cy="13716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23863" y="4713474"/>
            <a:ext cx="1042418" cy="1642875"/>
          </a:xfrm>
          <a:prstGeom prst="rect">
            <a:avLst/>
          </a:prstGeom>
        </p:spPr>
      </p:pic>
      <p:sp>
        <p:nvSpPr>
          <p:cNvPr id="11" name="Text Placeholder 10"/>
          <p:cNvSpPr>
            <a:spLocks noGrp="1"/>
          </p:cNvSpPr>
          <p:nvPr>
            <p:ph type="body" sz="quarter" idx="10"/>
          </p:nvPr>
        </p:nvSpPr>
        <p:spPr>
          <a:xfrm>
            <a:off x="490342" y="1588219"/>
            <a:ext cx="6673850" cy="1000125"/>
          </a:xfrm>
        </p:spPr>
        <p:txBody>
          <a:bodyPr>
            <a:normAutofit/>
          </a:bodyPr>
          <a:lstStyle>
            <a:lvl1pPr marL="0" indent="0">
              <a:spcBef>
                <a:spcPts val="200"/>
              </a:spcBef>
              <a:buNone/>
              <a:defRPr sz="1800" b="1" baseline="0">
                <a:solidFill>
                  <a:schemeClr val="bg1"/>
                </a:solidFill>
                <a:latin typeface="+mn-lt"/>
              </a:defRPr>
            </a:lvl1pPr>
            <a:lvl2pPr marL="0" indent="0">
              <a:spcBef>
                <a:spcPts val="200"/>
              </a:spcBef>
              <a:buNone/>
              <a:defRPr sz="1800" b="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26889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5191565"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8" name="Content Placeholder 2"/>
          <p:cNvSpPr>
            <a:spLocks noGrp="1"/>
          </p:cNvSpPr>
          <p:nvPr>
            <p:ph idx="10"/>
          </p:nvPr>
        </p:nvSpPr>
        <p:spPr>
          <a:xfrm>
            <a:off x="6108569" y="1976846"/>
            <a:ext cx="5245231"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022156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10813869" cy="3688664"/>
          </a:xfrm>
        </p:spPr>
        <p:txBody>
          <a:bodyPr numCol="1" spc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46373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39931" y="1053737"/>
            <a:ext cx="5276407" cy="636951"/>
          </a:xfrm>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5276407" cy="3688664"/>
          </a:xfrm>
        </p:spPr>
        <p:txBody>
          <a:bodyPr numCol="1" spc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Picture Placeholder 5"/>
          <p:cNvSpPr>
            <a:spLocks noGrp="1"/>
          </p:cNvSpPr>
          <p:nvPr>
            <p:ph type="pic" sz="quarter" idx="10"/>
          </p:nvPr>
        </p:nvSpPr>
        <p:spPr>
          <a:xfrm>
            <a:off x="6165850" y="857250"/>
            <a:ext cx="5400675" cy="4959350"/>
          </a:xfrm>
        </p:spPr>
        <p:txBody>
          <a:bodyPr/>
          <a:lstStyle/>
          <a:p>
            <a:endParaRPr lang="en-NZ"/>
          </a:p>
        </p:txBody>
      </p:sp>
    </p:spTree>
    <p:extLst>
      <p:ext uri="{BB962C8B-B14F-4D97-AF65-F5344CB8AC3E}">
        <p14:creationId xmlns:p14="http://schemas.microsoft.com/office/powerpoint/2010/main" val="2842961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39932" y="857250"/>
            <a:ext cx="11026594" cy="4959350"/>
          </a:xfrm>
        </p:spPr>
        <p:txBody>
          <a:bodyPr/>
          <a:lstStyle/>
          <a:p>
            <a:endParaRPr lang="en-NZ" dirty="0"/>
          </a:p>
        </p:txBody>
      </p:sp>
    </p:spTree>
    <p:extLst>
      <p:ext uri="{BB962C8B-B14F-4D97-AF65-F5344CB8AC3E}">
        <p14:creationId xmlns:p14="http://schemas.microsoft.com/office/powerpoint/2010/main" val="271344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and Chart">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6156325" y="847725"/>
            <a:ext cx="5400675" cy="4978400"/>
          </a:xfrm>
        </p:spPr>
        <p:txBody>
          <a:bodyPr/>
          <a:lstStyle/>
          <a:p>
            <a:endParaRPr lang="en-NZ"/>
          </a:p>
        </p:txBody>
      </p:sp>
      <p:sp>
        <p:nvSpPr>
          <p:cNvPr id="2" name="Title 1"/>
          <p:cNvSpPr>
            <a:spLocks noGrp="1"/>
          </p:cNvSpPr>
          <p:nvPr>
            <p:ph type="title"/>
          </p:nvPr>
        </p:nvSpPr>
        <p:spPr>
          <a:xfrm>
            <a:off x="539931" y="1053737"/>
            <a:ext cx="5276407" cy="636951"/>
          </a:xfrm>
        </p:spPr>
        <p:txBody>
          <a:bodyPr/>
          <a:lstStyle>
            <a:lvl1pPr>
              <a:defRPr>
                <a:solidFill>
                  <a:schemeClr val="accent3"/>
                </a:solidFill>
              </a:defRPr>
            </a:lvl1pPr>
          </a:lstStyle>
          <a:p>
            <a:r>
              <a:rPr lang="en-US" dirty="0"/>
              <a:t>Click to edit Master title style</a:t>
            </a:r>
            <a:endParaRPr lang="en-NZ" dirty="0"/>
          </a:p>
        </p:txBody>
      </p:sp>
      <p:sp>
        <p:nvSpPr>
          <p:cNvPr id="3" name="Content Placeholder 2"/>
          <p:cNvSpPr>
            <a:spLocks noGrp="1"/>
          </p:cNvSpPr>
          <p:nvPr>
            <p:ph idx="1"/>
          </p:nvPr>
        </p:nvSpPr>
        <p:spPr>
          <a:xfrm>
            <a:off x="539931" y="1976846"/>
            <a:ext cx="5276407" cy="3688664"/>
          </a:xfrm>
        </p:spPr>
        <p:txBody>
          <a:bodyPr numCol="1" spc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78439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a:t>Click to edit Master title style</a:t>
            </a:r>
            <a:endParaRPr lang="en-NZ" dirty="0"/>
          </a:p>
        </p:txBody>
      </p:sp>
      <p:sp>
        <p:nvSpPr>
          <p:cNvPr id="6" name="Picture Placeholder 5"/>
          <p:cNvSpPr>
            <a:spLocks noGrp="1"/>
          </p:cNvSpPr>
          <p:nvPr>
            <p:ph type="pic" sz="quarter" idx="10"/>
          </p:nvPr>
        </p:nvSpPr>
        <p:spPr>
          <a:xfrm>
            <a:off x="612775" y="1857375"/>
            <a:ext cx="2092325" cy="1884363"/>
          </a:xfrm>
        </p:spPr>
        <p:txBody>
          <a:bodyPr/>
          <a:lstStyle/>
          <a:p>
            <a:endParaRPr lang="en-NZ"/>
          </a:p>
        </p:txBody>
      </p:sp>
      <p:sp>
        <p:nvSpPr>
          <p:cNvPr id="7" name="Picture Placeholder 5"/>
          <p:cNvSpPr>
            <a:spLocks noGrp="1"/>
          </p:cNvSpPr>
          <p:nvPr>
            <p:ph type="pic" sz="quarter" idx="11"/>
          </p:nvPr>
        </p:nvSpPr>
        <p:spPr>
          <a:xfrm>
            <a:off x="2837501" y="1857375"/>
            <a:ext cx="2092325" cy="1884363"/>
          </a:xfrm>
        </p:spPr>
        <p:txBody>
          <a:bodyPr/>
          <a:lstStyle/>
          <a:p>
            <a:endParaRPr lang="en-NZ"/>
          </a:p>
        </p:txBody>
      </p:sp>
      <p:sp>
        <p:nvSpPr>
          <p:cNvPr id="8" name="Picture Placeholder 5"/>
          <p:cNvSpPr>
            <a:spLocks noGrp="1"/>
          </p:cNvSpPr>
          <p:nvPr>
            <p:ph type="pic" sz="quarter" idx="12"/>
          </p:nvPr>
        </p:nvSpPr>
        <p:spPr>
          <a:xfrm>
            <a:off x="5052800" y="1857375"/>
            <a:ext cx="2092325" cy="1884363"/>
          </a:xfrm>
        </p:spPr>
        <p:txBody>
          <a:bodyPr/>
          <a:lstStyle/>
          <a:p>
            <a:endParaRPr lang="en-NZ"/>
          </a:p>
        </p:txBody>
      </p:sp>
      <p:sp>
        <p:nvSpPr>
          <p:cNvPr id="9" name="Picture Placeholder 5"/>
          <p:cNvSpPr>
            <a:spLocks noGrp="1"/>
          </p:cNvSpPr>
          <p:nvPr>
            <p:ph type="pic" sz="quarter" idx="13"/>
          </p:nvPr>
        </p:nvSpPr>
        <p:spPr>
          <a:xfrm>
            <a:off x="7258672" y="1857375"/>
            <a:ext cx="2092325" cy="1884363"/>
          </a:xfrm>
        </p:spPr>
        <p:txBody>
          <a:bodyPr/>
          <a:lstStyle/>
          <a:p>
            <a:endParaRPr lang="en-NZ"/>
          </a:p>
        </p:txBody>
      </p:sp>
      <p:sp>
        <p:nvSpPr>
          <p:cNvPr id="10" name="Picture Placeholder 5"/>
          <p:cNvSpPr>
            <a:spLocks noGrp="1"/>
          </p:cNvSpPr>
          <p:nvPr>
            <p:ph type="pic" sz="quarter" idx="14"/>
          </p:nvPr>
        </p:nvSpPr>
        <p:spPr>
          <a:xfrm>
            <a:off x="9473971" y="1857375"/>
            <a:ext cx="2092325" cy="1884363"/>
          </a:xfrm>
        </p:spPr>
        <p:txBody>
          <a:bodyPr/>
          <a:lstStyle/>
          <a:p>
            <a:endParaRPr lang="en-NZ"/>
          </a:p>
        </p:txBody>
      </p:sp>
      <p:sp>
        <p:nvSpPr>
          <p:cNvPr id="11" name="Picture Placeholder 5"/>
          <p:cNvSpPr>
            <a:spLocks noGrp="1"/>
          </p:cNvSpPr>
          <p:nvPr>
            <p:ph type="pic" sz="quarter" idx="15"/>
          </p:nvPr>
        </p:nvSpPr>
        <p:spPr>
          <a:xfrm>
            <a:off x="612775" y="3837004"/>
            <a:ext cx="2092325" cy="1884363"/>
          </a:xfrm>
        </p:spPr>
        <p:txBody>
          <a:bodyPr/>
          <a:lstStyle/>
          <a:p>
            <a:endParaRPr lang="en-NZ"/>
          </a:p>
        </p:txBody>
      </p:sp>
      <p:sp>
        <p:nvSpPr>
          <p:cNvPr id="12" name="Picture Placeholder 5"/>
          <p:cNvSpPr>
            <a:spLocks noGrp="1"/>
          </p:cNvSpPr>
          <p:nvPr>
            <p:ph type="pic" sz="quarter" idx="16"/>
          </p:nvPr>
        </p:nvSpPr>
        <p:spPr>
          <a:xfrm>
            <a:off x="2837501" y="3837004"/>
            <a:ext cx="2092325" cy="1884363"/>
          </a:xfrm>
        </p:spPr>
        <p:txBody>
          <a:bodyPr/>
          <a:lstStyle/>
          <a:p>
            <a:endParaRPr lang="en-NZ"/>
          </a:p>
        </p:txBody>
      </p:sp>
      <p:sp>
        <p:nvSpPr>
          <p:cNvPr id="13" name="Picture Placeholder 5"/>
          <p:cNvSpPr>
            <a:spLocks noGrp="1"/>
          </p:cNvSpPr>
          <p:nvPr>
            <p:ph type="pic" sz="quarter" idx="17"/>
          </p:nvPr>
        </p:nvSpPr>
        <p:spPr>
          <a:xfrm>
            <a:off x="5052800" y="3837004"/>
            <a:ext cx="2092325" cy="1884363"/>
          </a:xfrm>
        </p:spPr>
        <p:txBody>
          <a:bodyPr/>
          <a:lstStyle/>
          <a:p>
            <a:endParaRPr lang="en-NZ"/>
          </a:p>
        </p:txBody>
      </p:sp>
      <p:sp>
        <p:nvSpPr>
          <p:cNvPr id="14" name="Picture Placeholder 5"/>
          <p:cNvSpPr>
            <a:spLocks noGrp="1"/>
          </p:cNvSpPr>
          <p:nvPr>
            <p:ph type="pic" sz="quarter" idx="18"/>
          </p:nvPr>
        </p:nvSpPr>
        <p:spPr>
          <a:xfrm>
            <a:off x="7258672" y="3837004"/>
            <a:ext cx="2092325" cy="1884363"/>
          </a:xfrm>
        </p:spPr>
        <p:txBody>
          <a:bodyPr/>
          <a:lstStyle/>
          <a:p>
            <a:endParaRPr lang="en-NZ"/>
          </a:p>
        </p:txBody>
      </p:sp>
      <p:sp>
        <p:nvSpPr>
          <p:cNvPr id="15" name="Picture Placeholder 5"/>
          <p:cNvSpPr>
            <a:spLocks noGrp="1"/>
          </p:cNvSpPr>
          <p:nvPr>
            <p:ph type="pic" sz="quarter" idx="19"/>
          </p:nvPr>
        </p:nvSpPr>
        <p:spPr>
          <a:xfrm>
            <a:off x="9473971" y="3837004"/>
            <a:ext cx="2092325" cy="1884363"/>
          </a:xfrm>
        </p:spPr>
        <p:txBody>
          <a:bodyPr/>
          <a:lstStyle/>
          <a:p>
            <a:endParaRPr lang="en-NZ"/>
          </a:p>
        </p:txBody>
      </p:sp>
    </p:spTree>
    <p:extLst>
      <p:ext uri="{BB962C8B-B14F-4D97-AF65-F5344CB8AC3E}">
        <p14:creationId xmlns:p14="http://schemas.microsoft.com/office/powerpoint/2010/main" val="9917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931" y="1053737"/>
            <a:ext cx="10813869" cy="636951"/>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p:cNvSpPr>
            <a:spLocks noGrp="1"/>
          </p:cNvSpPr>
          <p:nvPr>
            <p:ph type="body" idx="1"/>
          </p:nvPr>
        </p:nvSpPr>
        <p:spPr>
          <a:xfrm>
            <a:off x="539931" y="1976845"/>
            <a:ext cx="10813869" cy="42001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7D65A-9C1E-4AF6-8E06-B6F1A3D4ED8B}" type="datetimeFigureOut">
              <a:rPr lang="en-NZ" smtClean="0"/>
              <a:t>5/11/2020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495B2-4FE3-4026-8847-2AFE67DABA8C}" type="slidenum">
              <a:rPr lang="en-NZ" smtClean="0"/>
              <a:t>‹#›</a:t>
            </a:fld>
            <a:endParaRPr lang="en-NZ"/>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629408" y="6252029"/>
            <a:ext cx="2276861" cy="137160"/>
          </a:xfrm>
          <a:prstGeom prst="rect">
            <a:avLst/>
          </a:prstGeom>
        </p:spPr>
      </p:pic>
      <p:pic>
        <p:nvPicPr>
          <p:cNvPr id="10" name="Picture 9"/>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139173" y="5933776"/>
            <a:ext cx="1423419" cy="521209"/>
          </a:xfrm>
          <a:prstGeom prst="rect">
            <a:avLst/>
          </a:prstGeom>
        </p:spPr>
      </p:pic>
    </p:spTree>
    <p:extLst>
      <p:ext uri="{BB962C8B-B14F-4D97-AF65-F5344CB8AC3E}">
        <p14:creationId xmlns:p14="http://schemas.microsoft.com/office/powerpoint/2010/main" val="215862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8" r:id="rId3"/>
    <p:sldLayoutId id="214748365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3600" kern="1200">
          <a:solidFill>
            <a:schemeClr val="accent2"/>
          </a:solidFill>
          <a:latin typeface="+mn-lt"/>
          <a:ea typeface="+mj-ea"/>
          <a:cs typeface="+mj-cs"/>
        </a:defRPr>
      </a:lvl1pPr>
    </p:titleStyle>
    <p:bodyStyle>
      <a:lvl1pPr marL="269875" indent="-269875"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269875" indent="-269875"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2pPr>
      <a:lvl3pPr marL="269875" indent="-269875"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3pPr>
      <a:lvl4pPr marL="269875" indent="-269875"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4pPr>
      <a:lvl5pPr marL="269875" indent="-269875"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5.xml"/><Relationship Id="rId1" Type="http://schemas.openxmlformats.org/officeDocument/2006/relationships/video" Target="https://player.vimeo.com/video/392580801?app_id=122963" TargetMode="External"/><Relationship Id="rId4" Type="http://schemas.openxmlformats.org/officeDocument/2006/relationships/hyperlink" Target="https://vimeo.com/39258080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lay.kahoot.it/v2/?quizId=d9d80b7c-b398-4ed7-8cdd-98a3ab6cd947"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42" y="3913594"/>
            <a:ext cx="6643294" cy="636951"/>
          </a:xfrm>
        </p:spPr>
        <p:txBody>
          <a:bodyPr/>
          <a:lstStyle/>
          <a:p>
            <a:r>
              <a:rPr lang="en-NZ" dirty="0"/>
              <a:t>Our planet is warming</a:t>
            </a:r>
          </a:p>
        </p:txBody>
      </p:sp>
      <p:sp>
        <p:nvSpPr>
          <p:cNvPr id="5" name="Text Placeholder 4">
            <a:extLst>
              <a:ext uri="{FF2B5EF4-FFF2-40B4-BE49-F238E27FC236}">
                <a16:creationId xmlns:a16="http://schemas.microsoft.com/office/drawing/2014/main" id="{E831B32D-9456-4A47-A37F-4E4A93895903}"/>
              </a:ext>
            </a:extLst>
          </p:cNvPr>
          <p:cNvSpPr>
            <a:spLocks noGrp="1"/>
          </p:cNvSpPr>
          <p:nvPr>
            <p:ph type="body" sz="quarter" idx="10"/>
          </p:nvPr>
        </p:nvSpPr>
        <p:spPr/>
        <p:txBody>
          <a:bodyPr/>
          <a:lstStyle/>
          <a:p>
            <a:r>
              <a:rPr lang="en-NZ" i="1" dirty="0" err="1"/>
              <a:t>Rangi</a:t>
            </a:r>
            <a:r>
              <a:rPr lang="en-NZ" i="1" dirty="0"/>
              <a:t> weather and climate curriculum</a:t>
            </a:r>
          </a:p>
          <a:p>
            <a:endParaRPr lang="en-NZ" i="1" dirty="0"/>
          </a:p>
        </p:txBody>
      </p:sp>
      <p:pic>
        <p:nvPicPr>
          <p:cNvPr id="4" name="Picture 3" descr="A close up of a logo&#10;&#10;Description automatically generated">
            <a:extLst>
              <a:ext uri="{FF2B5EF4-FFF2-40B4-BE49-F238E27FC236}">
                <a16:creationId xmlns:a16="http://schemas.microsoft.com/office/drawing/2014/main" id="{5AB2B90C-1CBB-42DF-9F4A-562F07633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8161" y="4698124"/>
            <a:ext cx="3132702" cy="1750236"/>
          </a:xfrm>
          <a:prstGeom prst="rect">
            <a:avLst/>
          </a:prstGeom>
        </p:spPr>
      </p:pic>
    </p:spTree>
    <p:extLst>
      <p:ext uri="{BB962C8B-B14F-4D97-AF65-F5344CB8AC3E}">
        <p14:creationId xmlns:p14="http://schemas.microsoft.com/office/powerpoint/2010/main" val="2806106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2F6888-ED62-4702-84AB-147BD7DF758C}"/>
              </a:ext>
            </a:extLst>
          </p:cNvPr>
          <p:cNvSpPr>
            <a:spLocks noGrp="1"/>
          </p:cNvSpPr>
          <p:nvPr>
            <p:ph type="title"/>
          </p:nvPr>
        </p:nvSpPr>
        <p:spPr>
          <a:xfrm>
            <a:off x="539931" y="360054"/>
            <a:ext cx="9871395" cy="636951"/>
          </a:xfrm>
        </p:spPr>
        <p:txBody>
          <a:bodyPr>
            <a:normAutofit/>
          </a:bodyPr>
          <a:lstStyle/>
          <a:p>
            <a:r>
              <a:rPr lang="en-NZ" dirty="0"/>
              <a:t>How does sea-level rise?</a:t>
            </a:r>
          </a:p>
        </p:txBody>
      </p:sp>
      <p:sp>
        <p:nvSpPr>
          <p:cNvPr id="4" name="Content Placeholder 3">
            <a:extLst>
              <a:ext uri="{FF2B5EF4-FFF2-40B4-BE49-F238E27FC236}">
                <a16:creationId xmlns:a16="http://schemas.microsoft.com/office/drawing/2014/main" id="{6163A1AB-F2C7-4E83-868B-2FD30F8B7A56}"/>
              </a:ext>
            </a:extLst>
          </p:cNvPr>
          <p:cNvSpPr>
            <a:spLocks noGrp="1"/>
          </p:cNvSpPr>
          <p:nvPr>
            <p:ph idx="1"/>
          </p:nvPr>
        </p:nvSpPr>
        <p:spPr>
          <a:xfrm>
            <a:off x="368968" y="1284205"/>
            <a:ext cx="5395648" cy="4297031"/>
          </a:xfrm>
        </p:spPr>
        <p:txBody>
          <a:bodyPr>
            <a:normAutofit/>
          </a:bodyPr>
          <a:lstStyle/>
          <a:p>
            <a:pPr fontAlgn="base">
              <a:lnSpc>
                <a:spcPct val="110000"/>
              </a:lnSpc>
            </a:pPr>
            <a:r>
              <a:rPr lang="en-US" dirty="0"/>
              <a:t>Melting of ice sheets in Antarctica and the Arctic</a:t>
            </a:r>
          </a:p>
          <a:p>
            <a:pPr fontAlgn="base">
              <a:lnSpc>
                <a:spcPct val="110000"/>
              </a:lnSpc>
            </a:pPr>
            <a:r>
              <a:rPr lang="en-US" dirty="0"/>
              <a:t>Ocean water expands as it warms, causing sea level to rise</a:t>
            </a:r>
          </a:p>
          <a:p>
            <a:pPr fontAlgn="base">
              <a:lnSpc>
                <a:spcPct val="110000"/>
              </a:lnSpc>
            </a:pPr>
            <a:r>
              <a:rPr lang="en-US" dirty="0"/>
              <a:t>Sea-level rise is a concern for low lying coastal communities, causing increased flooding and erosion</a:t>
            </a:r>
          </a:p>
        </p:txBody>
      </p:sp>
      <p:pic>
        <p:nvPicPr>
          <p:cNvPr id="7" name="Picture 6" descr="A house covered in snow&#10;&#10;Description automatically generated">
            <a:extLst>
              <a:ext uri="{FF2B5EF4-FFF2-40B4-BE49-F238E27FC236}">
                <a16:creationId xmlns:a16="http://schemas.microsoft.com/office/drawing/2014/main" id="{F0160F06-4492-4312-9BA2-D475E7CB99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5580" y="1165647"/>
            <a:ext cx="5887452" cy="4415589"/>
          </a:xfrm>
          <a:prstGeom prst="rect">
            <a:avLst/>
          </a:prstGeom>
        </p:spPr>
      </p:pic>
    </p:spTree>
    <p:extLst>
      <p:ext uri="{BB962C8B-B14F-4D97-AF65-F5344CB8AC3E}">
        <p14:creationId xmlns:p14="http://schemas.microsoft.com/office/powerpoint/2010/main" val="4167923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190F9-A4BE-4C78-B28C-1ADA0C5C12FA}"/>
              </a:ext>
            </a:extLst>
          </p:cNvPr>
          <p:cNvSpPr>
            <a:spLocks noGrp="1"/>
          </p:cNvSpPr>
          <p:nvPr>
            <p:ph type="title"/>
          </p:nvPr>
        </p:nvSpPr>
        <p:spPr>
          <a:xfrm>
            <a:off x="539931" y="395398"/>
            <a:ext cx="10813869" cy="636951"/>
          </a:xfrm>
        </p:spPr>
        <p:txBody>
          <a:bodyPr>
            <a:normAutofit fontScale="90000"/>
          </a:bodyPr>
          <a:lstStyle/>
          <a:p>
            <a:pPr algn="ctr"/>
            <a:r>
              <a:rPr lang="en-NZ" dirty="0"/>
              <a:t>Watch this video to learn about </a:t>
            </a:r>
            <a:br>
              <a:rPr lang="en-NZ" dirty="0"/>
            </a:br>
            <a:r>
              <a:rPr lang="en-NZ" dirty="0"/>
              <a:t>New Zealand climate change impacts!</a:t>
            </a:r>
          </a:p>
        </p:txBody>
      </p:sp>
      <p:pic>
        <p:nvPicPr>
          <p:cNvPr id="4" name="Online Media 3" title="NATIONAL CLIMATE CHANGE  - 2020FEB28 - v7">
            <a:hlinkClick r:id="" action="ppaction://media"/>
            <a:extLst>
              <a:ext uri="{FF2B5EF4-FFF2-40B4-BE49-F238E27FC236}">
                <a16:creationId xmlns:a16="http://schemas.microsoft.com/office/drawing/2014/main" id="{2A920278-26E3-4FF5-845C-A5B6708C5CBD}"/>
              </a:ext>
            </a:extLst>
          </p:cNvPr>
          <p:cNvPicPr>
            <a:picLocks noGrp="1" noRot="1" noChangeAspect="1"/>
          </p:cNvPicPr>
          <p:nvPr>
            <p:ph idx="1"/>
            <a:videoFile r:link="rId1"/>
          </p:nvPr>
        </p:nvPicPr>
        <p:blipFill>
          <a:blip r:embed="rId3"/>
          <a:stretch>
            <a:fillRect/>
          </a:stretch>
        </p:blipFill>
        <p:spPr>
          <a:xfrm>
            <a:off x="2332447" y="1356248"/>
            <a:ext cx="7358091" cy="4145504"/>
          </a:xfrm>
          <a:prstGeom prst="rect">
            <a:avLst/>
          </a:prstGeom>
        </p:spPr>
      </p:pic>
      <p:sp>
        <p:nvSpPr>
          <p:cNvPr id="3" name="Rectangle 2">
            <a:extLst>
              <a:ext uri="{FF2B5EF4-FFF2-40B4-BE49-F238E27FC236}">
                <a16:creationId xmlns:a16="http://schemas.microsoft.com/office/drawing/2014/main" id="{08D90CFC-CABC-4F3D-9422-CE661250C2EF}"/>
              </a:ext>
            </a:extLst>
          </p:cNvPr>
          <p:cNvSpPr/>
          <p:nvPr/>
        </p:nvSpPr>
        <p:spPr>
          <a:xfrm>
            <a:off x="4467062" y="5724775"/>
            <a:ext cx="3141758" cy="369332"/>
          </a:xfrm>
          <a:prstGeom prst="rect">
            <a:avLst/>
          </a:prstGeom>
        </p:spPr>
        <p:txBody>
          <a:bodyPr wrap="none">
            <a:spAutoFit/>
          </a:bodyPr>
          <a:lstStyle/>
          <a:p>
            <a:r>
              <a:rPr lang="en-NZ" dirty="0">
                <a:hlinkClick r:id="rId4"/>
              </a:rPr>
              <a:t>https://vimeo.com/392580801</a:t>
            </a:r>
            <a:r>
              <a:rPr lang="en-NZ" dirty="0"/>
              <a:t> </a:t>
            </a:r>
          </a:p>
        </p:txBody>
      </p:sp>
    </p:spTree>
    <p:extLst>
      <p:ext uri="{BB962C8B-B14F-4D97-AF65-F5344CB8AC3E}">
        <p14:creationId xmlns:p14="http://schemas.microsoft.com/office/powerpoint/2010/main" val="53700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609E1-6ACF-4758-8B15-EBEF3A5E5330}"/>
              </a:ext>
            </a:extLst>
          </p:cNvPr>
          <p:cNvSpPr>
            <a:spLocks noGrp="1"/>
          </p:cNvSpPr>
          <p:nvPr>
            <p:ph type="title"/>
          </p:nvPr>
        </p:nvSpPr>
        <p:spPr>
          <a:xfrm>
            <a:off x="645858" y="5110423"/>
            <a:ext cx="10906061" cy="671540"/>
          </a:xfrm>
          <a:noFill/>
        </p:spPr>
        <p:txBody>
          <a:bodyPr vert="horz" lIns="91440" tIns="45720" rIns="91440" bIns="45720" rtlCol="0" anchor="ctr">
            <a:normAutofit/>
          </a:bodyPr>
          <a:lstStyle/>
          <a:p>
            <a:pPr algn="ctr"/>
            <a:r>
              <a:rPr lang="en-US" sz="3700" dirty="0">
                <a:solidFill>
                  <a:schemeClr val="tx1"/>
                </a:solidFill>
                <a:latin typeface="+mj-lt"/>
              </a:rPr>
              <a:t>Kahoot quiz: Our Planet is Warming</a:t>
            </a:r>
          </a:p>
        </p:txBody>
      </p:sp>
      <p:sp>
        <p:nvSpPr>
          <p:cNvPr id="1028" name="Rectangle 70">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a:hlinkClick r:id="rId3"/>
            <a:extLst>
              <a:ext uri="{FF2B5EF4-FFF2-40B4-BE49-F238E27FC236}">
                <a16:creationId xmlns:a16="http://schemas.microsoft.com/office/drawing/2014/main" id="{A3AE468F-5C4B-4E2B-8E7A-7E194F426E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781" r="1" b="10737"/>
          <a:stretch/>
        </p:blipFill>
        <p:spPr bwMode="auto">
          <a:xfrm>
            <a:off x="2170029" y="804672"/>
            <a:ext cx="7851943" cy="3554676"/>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625F4CF-B087-4A33-9C32-88A3EEDDFE50}"/>
              </a:ext>
            </a:extLst>
          </p:cNvPr>
          <p:cNvSpPr/>
          <p:nvPr/>
        </p:nvSpPr>
        <p:spPr>
          <a:xfrm>
            <a:off x="3047999" y="5894743"/>
            <a:ext cx="6096000" cy="646331"/>
          </a:xfrm>
          <a:prstGeom prst="rect">
            <a:avLst/>
          </a:prstGeom>
        </p:spPr>
        <p:txBody>
          <a:bodyPr>
            <a:spAutoFit/>
          </a:bodyPr>
          <a:lstStyle/>
          <a:p>
            <a:r>
              <a:rPr lang="en-NZ" dirty="0">
                <a:hlinkClick r:id="rId3"/>
              </a:rPr>
              <a:t>https://play.kahoot.it/v2/?quizId</a:t>
            </a:r>
            <a:r>
              <a:rPr lang="en-NZ">
                <a:hlinkClick r:id="rId3"/>
              </a:rPr>
              <a:t>=d9d80b7c-b398-4ed7-8cdd-98a3ab6cd947</a:t>
            </a:r>
            <a:r>
              <a:rPr lang="en-NZ"/>
              <a:t> </a:t>
            </a:r>
            <a:endParaRPr lang="en-NZ" dirty="0"/>
          </a:p>
        </p:txBody>
      </p:sp>
    </p:spTree>
    <p:extLst>
      <p:ext uri="{BB962C8B-B14F-4D97-AF65-F5344CB8AC3E}">
        <p14:creationId xmlns:p14="http://schemas.microsoft.com/office/powerpoint/2010/main" val="478104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E2EB74-C980-4FFA-83BC-3659D87039F8}"/>
              </a:ext>
            </a:extLst>
          </p:cNvPr>
          <p:cNvSpPr>
            <a:spLocks noGrp="1"/>
          </p:cNvSpPr>
          <p:nvPr>
            <p:ph idx="1"/>
          </p:nvPr>
        </p:nvSpPr>
        <p:spPr>
          <a:xfrm>
            <a:off x="483476" y="737938"/>
            <a:ext cx="5002924" cy="5252960"/>
          </a:xfrm>
        </p:spPr>
        <p:txBody>
          <a:bodyPr>
            <a:normAutofit/>
          </a:bodyPr>
          <a:lstStyle/>
          <a:p>
            <a:pPr marL="0" indent="0" fontAlgn="base">
              <a:lnSpc>
                <a:spcPct val="100000"/>
              </a:lnSpc>
              <a:buNone/>
            </a:pPr>
            <a:r>
              <a:rPr lang="en-US" dirty="0"/>
              <a:t>In the last few years, we’ve been hearing a lot about climate change. We read about it in the news and on social media. When we talk about the future, we often talk about climate change. </a:t>
            </a:r>
          </a:p>
          <a:p>
            <a:pPr marL="0" indent="0" fontAlgn="base">
              <a:lnSpc>
                <a:spcPct val="100000"/>
              </a:lnSpc>
              <a:buNone/>
            </a:pPr>
            <a:r>
              <a:rPr lang="en-US" dirty="0"/>
              <a:t>You might have even been to a school protest about climate change, alongside hundreds of thousands of other young New Zealanders. </a:t>
            </a:r>
          </a:p>
        </p:txBody>
      </p:sp>
      <p:pic>
        <p:nvPicPr>
          <p:cNvPr id="3074" name="Picture 2" descr="Global climate strike: Africa roundup live +++ | Africa | DW ...">
            <a:extLst>
              <a:ext uri="{FF2B5EF4-FFF2-40B4-BE49-F238E27FC236}">
                <a16:creationId xmlns:a16="http://schemas.microsoft.com/office/drawing/2014/main" id="{8D1210CF-3BAA-42E8-8962-FF828D2357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0443" y="1475873"/>
            <a:ext cx="6233747" cy="3508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84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90A9-7D0B-4265-BBEA-4450DC546450}"/>
              </a:ext>
            </a:extLst>
          </p:cNvPr>
          <p:cNvSpPr>
            <a:spLocks noGrp="1"/>
          </p:cNvSpPr>
          <p:nvPr>
            <p:ph type="title"/>
          </p:nvPr>
        </p:nvSpPr>
        <p:spPr>
          <a:xfrm>
            <a:off x="539931" y="416787"/>
            <a:ext cx="10813869" cy="636951"/>
          </a:xfrm>
        </p:spPr>
        <p:txBody>
          <a:bodyPr/>
          <a:lstStyle/>
          <a:p>
            <a:r>
              <a:rPr lang="en-NZ" dirty="0"/>
              <a:t>What is climate change and how does it work?</a:t>
            </a:r>
          </a:p>
        </p:txBody>
      </p:sp>
      <p:sp>
        <p:nvSpPr>
          <p:cNvPr id="3" name="Content Placeholder 2">
            <a:extLst>
              <a:ext uri="{FF2B5EF4-FFF2-40B4-BE49-F238E27FC236}">
                <a16:creationId xmlns:a16="http://schemas.microsoft.com/office/drawing/2014/main" id="{3F23D18B-FE8C-4579-8D51-6D199B3EEAF1}"/>
              </a:ext>
            </a:extLst>
          </p:cNvPr>
          <p:cNvSpPr>
            <a:spLocks noGrp="1"/>
          </p:cNvSpPr>
          <p:nvPr>
            <p:ph idx="1"/>
          </p:nvPr>
        </p:nvSpPr>
        <p:spPr>
          <a:xfrm>
            <a:off x="539930" y="1194030"/>
            <a:ext cx="6340372" cy="5030307"/>
          </a:xfrm>
        </p:spPr>
        <p:txBody>
          <a:bodyPr vert="horz" lIns="91440" tIns="45720" rIns="91440" bIns="45720" numCol="1" spcCol="0" rtlCol="0" anchor="t">
            <a:noAutofit/>
          </a:bodyPr>
          <a:lstStyle/>
          <a:p>
            <a:pPr marL="0" indent="0" fontAlgn="base">
              <a:lnSpc>
                <a:spcPct val="100000"/>
              </a:lnSpc>
              <a:buNone/>
            </a:pPr>
            <a:r>
              <a:rPr lang="en-US" sz="2600" dirty="0"/>
              <a:t>Climate change is the phrase used to describe the long-term warming of the planet and increase in extreme weather, caused by increasing amounts of greenhouse gases in the air.  </a:t>
            </a:r>
          </a:p>
          <a:p>
            <a:pPr marL="0" indent="0">
              <a:lnSpc>
                <a:spcPct val="100000"/>
              </a:lnSpc>
              <a:buNone/>
            </a:pPr>
            <a:r>
              <a:rPr lang="en-US" sz="2600" dirty="0"/>
              <a:t>Our understanding of climate change is based on more than 50 years of scientific studies from all around the world.  </a:t>
            </a:r>
          </a:p>
          <a:p>
            <a:pPr marL="0" indent="0" fontAlgn="base">
              <a:lnSpc>
                <a:spcPct val="100000"/>
              </a:lnSpc>
              <a:buNone/>
            </a:pPr>
            <a:r>
              <a:rPr lang="en-US" sz="2600" dirty="0"/>
              <a:t>While there have been periods of natural cooling and warming throughout the Earth’s history – ice ages, for example – the Earth’s climate is warming faster than ever before. </a:t>
            </a:r>
            <a:endParaRPr lang="en-NZ" sz="2600" dirty="0"/>
          </a:p>
        </p:txBody>
      </p:sp>
      <p:pic>
        <p:nvPicPr>
          <p:cNvPr id="5" name="Picture 4" descr="A large body of water&#10;&#10;Description automatically generated">
            <a:extLst>
              <a:ext uri="{FF2B5EF4-FFF2-40B4-BE49-F238E27FC236}">
                <a16:creationId xmlns:a16="http://schemas.microsoft.com/office/drawing/2014/main" id="{16E3F1B4-EAEB-4E61-8D95-3E5E5AA69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704" y="1828800"/>
            <a:ext cx="4894224" cy="3915379"/>
          </a:xfrm>
          <a:prstGeom prst="rect">
            <a:avLst/>
          </a:prstGeom>
        </p:spPr>
      </p:pic>
      <p:sp>
        <p:nvSpPr>
          <p:cNvPr id="4" name="Rectangle 3">
            <a:extLst>
              <a:ext uri="{FF2B5EF4-FFF2-40B4-BE49-F238E27FC236}">
                <a16:creationId xmlns:a16="http://schemas.microsoft.com/office/drawing/2014/main" id="{FEBA7762-E0E6-4773-B584-C685F4AC9E66}"/>
              </a:ext>
            </a:extLst>
          </p:cNvPr>
          <p:cNvSpPr/>
          <p:nvPr/>
        </p:nvSpPr>
        <p:spPr>
          <a:xfrm>
            <a:off x="539931" y="6200078"/>
            <a:ext cx="2426293" cy="241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160207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592C2E-19B4-4B97-9463-0E2DFCC799AE}"/>
              </a:ext>
            </a:extLst>
          </p:cNvPr>
          <p:cNvSpPr>
            <a:spLocks noGrp="1"/>
          </p:cNvSpPr>
          <p:nvPr>
            <p:ph idx="1"/>
          </p:nvPr>
        </p:nvSpPr>
        <p:spPr>
          <a:xfrm>
            <a:off x="539932" y="1254459"/>
            <a:ext cx="11090790" cy="4994136"/>
          </a:xfrm>
        </p:spPr>
        <p:txBody>
          <a:bodyPr>
            <a:normAutofit/>
          </a:bodyPr>
          <a:lstStyle/>
          <a:p>
            <a:pPr marL="0" indent="0" fontAlgn="base">
              <a:lnSpc>
                <a:spcPct val="100000"/>
              </a:lnSpc>
              <a:buNone/>
            </a:pPr>
            <a:r>
              <a:rPr lang="en-US" sz="2600" dirty="0"/>
              <a:t>The atmosphere is the layer of gases (known together as air) that surrounds the Earth. It is kept in place by gravity. Imagine the atmosphere as a large bubble of different gases that surrounds the planet.  </a:t>
            </a:r>
          </a:p>
          <a:p>
            <a:pPr marL="0" indent="0" fontAlgn="base">
              <a:lnSpc>
                <a:spcPct val="100000"/>
              </a:lnSpc>
              <a:buNone/>
            </a:pPr>
            <a:r>
              <a:rPr lang="en-US" sz="2600" dirty="0"/>
              <a:t>The Earth's atmosphere helps protect all living things from harmful radiation from the sun and space. It keeps the Earth warm by trapping a certain amount of heat. If there was no atmosphere, most of the sun's heat would be reflected back into space and much of the Earth would be frozen.  </a:t>
            </a:r>
          </a:p>
          <a:p>
            <a:pPr marL="0" indent="0" fontAlgn="base">
              <a:lnSpc>
                <a:spcPct val="100000"/>
              </a:lnSpc>
              <a:buNone/>
            </a:pPr>
            <a:r>
              <a:rPr lang="en-US" sz="2600" dirty="0"/>
              <a:t>A </a:t>
            </a:r>
            <a:r>
              <a:rPr lang="en-US" sz="2600" i="1" dirty="0"/>
              <a:t>greenhouse gas </a:t>
            </a:r>
            <a:r>
              <a:rPr lang="en-US" sz="2600" dirty="0"/>
              <a:t>is a gas in the atmosphere that absorbs heat energy from the sun.  </a:t>
            </a:r>
          </a:p>
          <a:p>
            <a:pPr>
              <a:lnSpc>
                <a:spcPct val="100000"/>
              </a:lnSpc>
            </a:pPr>
            <a:endParaRPr lang="en-NZ" sz="2600" dirty="0"/>
          </a:p>
        </p:txBody>
      </p:sp>
      <p:sp>
        <p:nvSpPr>
          <p:cNvPr id="8" name="Title 1">
            <a:extLst>
              <a:ext uri="{FF2B5EF4-FFF2-40B4-BE49-F238E27FC236}">
                <a16:creationId xmlns:a16="http://schemas.microsoft.com/office/drawing/2014/main" id="{DD364854-9AFA-4F0D-B54A-011F9484AFE0}"/>
              </a:ext>
            </a:extLst>
          </p:cNvPr>
          <p:cNvSpPr>
            <a:spLocks noGrp="1"/>
          </p:cNvSpPr>
          <p:nvPr>
            <p:ph type="title"/>
          </p:nvPr>
        </p:nvSpPr>
        <p:spPr>
          <a:xfrm>
            <a:off x="539931" y="288450"/>
            <a:ext cx="10813869" cy="636951"/>
          </a:xfrm>
        </p:spPr>
        <p:txBody>
          <a:bodyPr/>
          <a:lstStyle/>
          <a:p>
            <a:pPr fontAlgn="base"/>
            <a:r>
              <a:rPr lang="en-US" dirty="0"/>
              <a:t>Greenhouse gases and the greenhouse effect</a:t>
            </a:r>
          </a:p>
        </p:txBody>
      </p:sp>
    </p:spTree>
    <p:extLst>
      <p:ext uri="{BB962C8B-B14F-4D97-AF65-F5344CB8AC3E}">
        <p14:creationId xmlns:p14="http://schemas.microsoft.com/office/powerpoint/2010/main" val="1351205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090A9-7D0B-4265-BBEA-4450DC546450}"/>
              </a:ext>
            </a:extLst>
          </p:cNvPr>
          <p:cNvSpPr>
            <a:spLocks noGrp="1"/>
          </p:cNvSpPr>
          <p:nvPr>
            <p:ph type="title"/>
          </p:nvPr>
        </p:nvSpPr>
        <p:spPr>
          <a:xfrm>
            <a:off x="539931" y="416787"/>
            <a:ext cx="10813869" cy="636951"/>
          </a:xfrm>
        </p:spPr>
        <p:txBody>
          <a:bodyPr/>
          <a:lstStyle/>
          <a:p>
            <a:r>
              <a:rPr lang="en-NZ" dirty="0"/>
              <a:t>Natural and man made greenhouse gases</a:t>
            </a:r>
          </a:p>
        </p:txBody>
      </p:sp>
      <p:sp>
        <p:nvSpPr>
          <p:cNvPr id="3" name="Content Placeholder 2">
            <a:extLst>
              <a:ext uri="{FF2B5EF4-FFF2-40B4-BE49-F238E27FC236}">
                <a16:creationId xmlns:a16="http://schemas.microsoft.com/office/drawing/2014/main" id="{3F23D18B-FE8C-4579-8D51-6D199B3EEAF1}"/>
              </a:ext>
            </a:extLst>
          </p:cNvPr>
          <p:cNvSpPr>
            <a:spLocks noGrp="1"/>
          </p:cNvSpPr>
          <p:nvPr>
            <p:ph idx="1"/>
          </p:nvPr>
        </p:nvSpPr>
        <p:spPr>
          <a:xfrm>
            <a:off x="539931" y="1194030"/>
            <a:ext cx="5813572" cy="5423338"/>
          </a:xfrm>
        </p:spPr>
        <p:txBody>
          <a:bodyPr>
            <a:normAutofit fontScale="92500" lnSpcReduction="20000"/>
          </a:bodyPr>
          <a:lstStyle/>
          <a:p>
            <a:pPr marL="0" indent="0" fontAlgn="base">
              <a:lnSpc>
                <a:spcPct val="120000"/>
              </a:lnSpc>
              <a:buNone/>
            </a:pPr>
            <a:r>
              <a:rPr lang="en-US" dirty="0"/>
              <a:t>Some greenhouse gases, including carbon dioxide (CO</a:t>
            </a:r>
            <a:r>
              <a:rPr lang="en-US" baseline="-25000" dirty="0"/>
              <a:t>2</a:t>
            </a:r>
            <a:r>
              <a:rPr lang="en-US" dirty="0"/>
              <a:t>), methane, water </a:t>
            </a:r>
            <a:r>
              <a:rPr lang="en-US" dirty="0" err="1"/>
              <a:t>vapour</a:t>
            </a:r>
            <a:r>
              <a:rPr lang="en-US" dirty="0"/>
              <a:t> and nitrous oxide are found naturally in the environment. </a:t>
            </a:r>
          </a:p>
          <a:p>
            <a:pPr marL="0" indent="0" fontAlgn="base">
              <a:lnSpc>
                <a:spcPct val="120000"/>
              </a:lnSpc>
              <a:buNone/>
            </a:pPr>
            <a:r>
              <a:rPr lang="en-US" dirty="0"/>
              <a:t>But when the Industrial Revolution began in the late 1700s, humans began to emit far greater amounts of greenhouse gases from activities like burning coal and oil for transport and industry, cutting down forests and an increase in land used for agriculture.</a:t>
            </a:r>
            <a:br>
              <a:rPr lang="en-US" dirty="0"/>
            </a:br>
            <a:endParaRPr lang="en-NZ" dirty="0"/>
          </a:p>
        </p:txBody>
      </p:sp>
      <p:pic>
        <p:nvPicPr>
          <p:cNvPr id="4098" name="Picture 2" descr="When Will Fossil Fuels Run Out? | Project Solar UK">
            <a:extLst>
              <a:ext uri="{FF2B5EF4-FFF2-40B4-BE49-F238E27FC236}">
                <a16:creationId xmlns:a16="http://schemas.microsoft.com/office/drawing/2014/main" id="{A18BCC46-398D-4F73-B1EE-32F7F0BB4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092" y="1620252"/>
            <a:ext cx="5427917" cy="3617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149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BEFE7-AD94-4D76-9BB1-BE9E60800289}"/>
              </a:ext>
            </a:extLst>
          </p:cNvPr>
          <p:cNvSpPr>
            <a:spLocks noGrp="1"/>
          </p:cNvSpPr>
          <p:nvPr>
            <p:ph type="title"/>
          </p:nvPr>
        </p:nvSpPr>
        <p:spPr>
          <a:xfrm>
            <a:off x="539931" y="566049"/>
            <a:ext cx="10813869" cy="636951"/>
          </a:xfrm>
        </p:spPr>
        <p:txBody>
          <a:bodyPr/>
          <a:lstStyle/>
          <a:p>
            <a:r>
              <a:rPr lang="en-NZ" dirty="0"/>
              <a:t>Natural and manmade greenhouse gases</a:t>
            </a:r>
          </a:p>
        </p:txBody>
      </p:sp>
      <p:sp>
        <p:nvSpPr>
          <p:cNvPr id="4" name="Content Placeholder 3">
            <a:extLst>
              <a:ext uri="{FF2B5EF4-FFF2-40B4-BE49-F238E27FC236}">
                <a16:creationId xmlns:a16="http://schemas.microsoft.com/office/drawing/2014/main" id="{766EB18C-BD6A-4676-8607-C48B0C952442}"/>
              </a:ext>
            </a:extLst>
          </p:cNvPr>
          <p:cNvSpPr>
            <a:spLocks noGrp="1"/>
          </p:cNvSpPr>
          <p:nvPr>
            <p:ph idx="10"/>
          </p:nvPr>
        </p:nvSpPr>
        <p:spPr>
          <a:xfrm>
            <a:off x="5791199" y="1572126"/>
            <a:ext cx="6037555" cy="4267200"/>
          </a:xfrm>
        </p:spPr>
        <p:txBody>
          <a:bodyPr>
            <a:normAutofit fontScale="92500"/>
          </a:bodyPr>
          <a:lstStyle/>
          <a:p>
            <a:pPr marL="0" indent="0" fontAlgn="base">
              <a:lnSpc>
                <a:spcPct val="110000"/>
              </a:lnSpc>
              <a:buNone/>
            </a:pPr>
            <a:r>
              <a:rPr lang="en-US" dirty="0"/>
              <a:t>These human activities are responsible for producing greater quantities of greenhouse gases than occur naturally. </a:t>
            </a:r>
          </a:p>
          <a:p>
            <a:pPr marL="0" indent="0" fontAlgn="base">
              <a:lnSpc>
                <a:spcPct val="110000"/>
              </a:lnSpc>
              <a:buNone/>
            </a:pPr>
            <a:r>
              <a:rPr lang="en-US" dirty="0"/>
              <a:t>The greenhouse effect is caused when these extra gas molecules cause more of the sun’s radiation and heat to be pushed back down to Earth, rather than escaping into space. This is the underlying cause of our warming global climate.  </a:t>
            </a:r>
          </a:p>
        </p:txBody>
      </p:sp>
      <p:pic>
        <p:nvPicPr>
          <p:cNvPr id="5" name="Picture 4" descr="A person that is standing in the sand&#10;&#10;Description automatically generated">
            <a:extLst>
              <a:ext uri="{FF2B5EF4-FFF2-40B4-BE49-F238E27FC236}">
                <a16:creationId xmlns:a16="http://schemas.microsoft.com/office/drawing/2014/main" id="{8415471E-E436-4A81-AE68-26F1323E7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246" y="2012730"/>
            <a:ext cx="5099384" cy="3385991"/>
          </a:xfrm>
          <a:prstGeom prst="rect">
            <a:avLst/>
          </a:prstGeom>
        </p:spPr>
      </p:pic>
    </p:spTree>
    <p:extLst>
      <p:ext uri="{BB962C8B-B14F-4D97-AF65-F5344CB8AC3E}">
        <p14:creationId xmlns:p14="http://schemas.microsoft.com/office/powerpoint/2010/main" val="3442796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42C0AAB-0824-488D-BF45-38878D6FA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525" y="0"/>
            <a:ext cx="7346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74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2F6888-ED62-4702-84AB-147BD7DF758C}"/>
              </a:ext>
            </a:extLst>
          </p:cNvPr>
          <p:cNvSpPr>
            <a:spLocks noGrp="1"/>
          </p:cNvSpPr>
          <p:nvPr>
            <p:ph type="title"/>
          </p:nvPr>
        </p:nvSpPr>
        <p:spPr>
          <a:xfrm>
            <a:off x="539931" y="360054"/>
            <a:ext cx="5276407" cy="636951"/>
          </a:xfrm>
        </p:spPr>
        <p:txBody>
          <a:bodyPr>
            <a:normAutofit/>
          </a:bodyPr>
          <a:lstStyle/>
          <a:p>
            <a:r>
              <a:rPr lang="en-NZ" dirty="0"/>
              <a:t>Carbon dioxide</a:t>
            </a:r>
          </a:p>
        </p:txBody>
      </p:sp>
      <p:sp>
        <p:nvSpPr>
          <p:cNvPr id="4" name="Content Placeholder 3">
            <a:extLst>
              <a:ext uri="{FF2B5EF4-FFF2-40B4-BE49-F238E27FC236}">
                <a16:creationId xmlns:a16="http://schemas.microsoft.com/office/drawing/2014/main" id="{6163A1AB-F2C7-4E83-868B-2FD30F8B7A56}"/>
              </a:ext>
            </a:extLst>
          </p:cNvPr>
          <p:cNvSpPr>
            <a:spLocks noGrp="1"/>
          </p:cNvSpPr>
          <p:nvPr>
            <p:ph idx="1"/>
          </p:nvPr>
        </p:nvSpPr>
        <p:spPr>
          <a:xfrm>
            <a:off x="539932" y="1395322"/>
            <a:ext cx="5395648" cy="4297031"/>
          </a:xfrm>
        </p:spPr>
        <p:txBody>
          <a:bodyPr>
            <a:normAutofit fontScale="92500" lnSpcReduction="10000"/>
          </a:bodyPr>
          <a:lstStyle/>
          <a:p>
            <a:pPr marL="0" indent="0" fontAlgn="base">
              <a:lnSpc>
                <a:spcPct val="110000"/>
              </a:lnSpc>
              <a:buNone/>
            </a:pPr>
            <a:r>
              <a:rPr lang="en-US" dirty="0"/>
              <a:t>Carbon dioxide (CO</a:t>
            </a:r>
            <a:r>
              <a:rPr lang="en-US" baseline="-25000" dirty="0"/>
              <a:t>2</a:t>
            </a:r>
            <a:r>
              <a:rPr lang="en-US" dirty="0"/>
              <a:t>) is the main greenhouse gas linked to human activities and therefore driving climate change worldwide.  </a:t>
            </a:r>
          </a:p>
          <a:p>
            <a:pPr marL="0" indent="0" fontAlgn="base">
              <a:lnSpc>
                <a:spcPct val="110000"/>
              </a:lnSpc>
              <a:buNone/>
            </a:pPr>
            <a:r>
              <a:rPr lang="en-US" dirty="0"/>
              <a:t>In the past, CO</a:t>
            </a:r>
            <a:r>
              <a:rPr lang="en-US" baseline="-25000" dirty="0"/>
              <a:t>2</a:t>
            </a:r>
            <a:r>
              <a:rPr lang="en-US" dirty="0"/>
              <a:t> levels have naturally gone down with ice ages and up during interglacial (between ice ages) periods. Scientists know this from studying air bubbles trapped in ice in places like Greenland and Antarctica.</a:t>
            </a:r>
          </a:p>
        </p:txBody>
      </p:sp>
      <p:pic>
        <p:nvPicPr>
          <p:cNvPr id="5" name="Picture 4" descr="A person skiing down a mountain&#10;&#10;Description automatically generated">
            <a:extLst>
              <a:ext uri="{FF2B5EF4-FFF2-40B4-BE49-F238E27FC236}">
                <a16:creationId xmlns:a16="http://schemas.microsoft.com/office/drawing/2014/main" id="{36F6F178-C5C3-4FA5-B610-CB487B6AA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67682"/>
            <a:ext cx="5863432" cy="3922636"/>
          </a:xfrm>
          <a:prstGeom prst="rect">
            <a:avLst/>
          </a:prstGeom>
        </p:spPr>
      </p:pic>
    </p:spTree>
    <p:extLst>
      <p:ext uri="{BB962C8B-B14F-4D97-AF65-F5344CB8AC3E}">
        <p14:creationId xmlns:p14="http://schemas.microsoft.com/office/powerpoint/2010/main" val="2148492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2F6888-ED62-4702-84AB-147BD7DF758C}"/>
              </a:ext>
            </a:extLst>
          </p:cNvPr>
          <p:cNvSpPr>
            <a:spLocks noGrp="1"/>
          </p:cNvSpPr>
          <p:nvPr>
            <p:ph type="title"/>
          </p:nvPr>
        </p:nvSpPr>
        <p:spPr>
          <a:xfrm>
            <a:off x="539931" y="360054"/>
            <a:ext cx="9871395" cy="636951"/>
          </a:xfrm>
        </p:spPr>
        <p:txBody>
          <a:bodyPr>
            <a:normAutofit/>
          </a:bodyPr>
          <a:lstStyle/>
          <a:p>
            <a:r>
              <a:rPr lang="en-NZ" dirty="0"/>
              <a:t>Global impacts of climate change</a:t>
            </a:r>
          </a:p>
        </p:txBody>
      </p:sp>
      <p:sp>
        <p:nvSpPr>
          <p:cNvPr id="4" name="Content Placeholder 3">
            <a:extLst>
              <a:ext uri="{FF2B5EF4-FFF2-40B4-BE49-F238E27FC236}">
                <a16:creationId xmlns:a16="http://schemas.microsoft.com/office/drawing/2014/main" id="{6163A1AB-F2C7-4E83-868B-2FD30F8B7A56}"/>
              </a:ext>
            </a:extLst>
          </p:cNvPr>
          <p:cNvSpPr>
            <a:spLocks noGrp="1"/>
          </p:cNvSpPr>
          <p:nvPr>
            <p:ph idx="1"/>
          </p:nvPr>
        </p:nvSpPr>
        <p:spPr>
          <a:xfrm>
            <a:off x="539932" y="1395322"/>
            <a:ext cx="5395648" cy="4297031"/>
          </a:xfrm>
        </p:spPr>
        <p:txBody>
          <a:bodyPr>
            <a:normAutofit/>
          </a:bodyPr>
          <a:lstStyle/>
          <a:p>
            <a:pPr fontAlgn="base">
              <a:lnSpc>
                <a:spcPct val="110000"/>
              </a:lnSpc>
            </a:pPr>
            <a:r>
              <a:rPr lang="en-US" dirty="0"/>
              <a:t>Increasing temperatures</a:t>
            </a:r>
          </a:p>
          <a:p>
            <a:pPr fontAlgn="base">
              <a:lnSpc>
                <a:spcPct val="110000"/>
              </a:lnSpc>
            </a:pPr>
            <a:r>
              <a:rPr lang="en-US" dirty="0"/>
              <a:t>Changing rainfall patterns</a:t>
            </a:r>
          </a:p>
          <a:p>
            <a:pPr fontAlgn="base">
              <a:lnSpc>
                <a:spcPct val="110000"/>
              </a:lnSpc>
            </a:pPr>
            <a:r>
              <a:rPr lang="en-US" dirty="0"/>
              <a:t>More frequent droughts</a:t>
            </a:r>
          </a:p>
          <a:p>
            <a:pPr fontAlgn="base">
              <a:lnSpc>
                <a:spcPct val="110000"/>
              </a:lnSpc>
            </a:pPr>
            <a:r>
              <a:rPr lang="en-US" dirty="0"/>
              <a:t>More heatwaves</a:t>
            </a:r>
          </a:p>
          <a:p>
            <a:pPr fontAlgn="base">
              <a:lnSpc>
                <a:spcPct val="110000"/>
              </a:lnSpc>
            </a:pPr>
            <a:r>
              <a:rPr lang="en-US" dirty="0"/>
              <a:t>More extreme storms</a:t>
            </a:r>
          </a:p>
          <a:p>
            <a:pPr fontAlgn="base">
              <a:lnSpc>
                <a:spcPct val="110000"/>
              </a:lnSpc>
            </a:pPr>
            <a:r>
              <a:rPr lang="en-US" dirty="0"/>
              <a:t>Sea-level rise</a:t>
            </a:r>
          </a:p>
        </p:txBody>
      </p:sp>
      <p:pic>
        <p:nvPicPr>
          <p:cNvPr id="6" name="Picture 5" descr="A large body of water with smoke coming out of it&#10;&#10;Description automatically generated">
            <a:extLst>
              <a:ext uri="{FF2B5EF4-FFF2-40B4-BE49-F238E27FC236}">
                <a16:creationId xmlns:a16="http://schemas.microsoft.com/office/drawing/2014/main" id="{3496888C-8280-482C-9DBA-96CBFFAB8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175" y="1395322"/>
            <a:ext cx="6176440" cy="4119685"/>
          </a:xfrm>
          <a:prstGeom prst="rect">
            <a:avLst/>
          </a:prstGeom>
        </p:spPr>
      </p:pic>
    </p:spTree>
    <p:extLst>
      <p:ext uri="{BB962C8B-B14F-4D97-AF65-F5344CB8AC3E}">
        <p14:creationId xmlns:p14="http://schemas.microsoft.com/office/powerpoint/2010/main" val="1228087589"/>
      </p:ext>
    </p:extLst>
  </p:cSld>
  <p:clrMapOvr>
    <a:masterClrMapping/>
  </p:clrMapOvr>
</p:sld>
</file>

<file path=ppt/theme/theme1.xml><?xml version="1.0" encoding="utf-8"?>
<a:theme xmlns:a="http://schemas.openxmlformats.org/drawingml/2006/main" name="Office Theme">
  <a:themeElements>
    <a:clrScheme name="Custom 20">
      <a:dk1>
        <a:sysClr val="windowText" lastClr="000000"/>
      </a:dk1>
      <a:lt1>
        <a:sysClr val="window" lastClr="FFFFFF"/>
      </a:lt1>
      <a:dk2>
        <a:srgbClr val="44546A"/>
      </a:dk2>
      <a:lt2>
        <a:srgbClr val="E7E6E6"/>
      </a:lt2>
      <a:accent1>
        <a:srgbClr val="40C8F4"/>
      </a:accent1>
      <a:accent2>
        <a:srgbClr val="0088CF"/>
      </a:accent2>
      <a:accent3>
        <a:srgbClr val="17469E"/>
      </a:accent3>
      <a:accent4>
        <a:srgbClr val="00A34F"/>
      </a:accent4>
      <a:accent5>
        <a:srgbClr val="6D5FAA"/>
      </a:accent5>
      <a:accent6>
        <a:srgbClr val="A7A9AC"/>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53D5ECD54C9A46B37B0C715C29B2DD" ma:contentTypeVersion="13" ma:contentTypeDescription="Create a new document." ma:contentTypeScope="" ma:versionID="c93226d6ac9ca7c02a3271e431872f58">
  <xsd:schema xmlns:xsd="http://www.w3.org/2001/XMLSchema" xmlns:xs="http://www.w3.org/2001/XMLSchema" xmlns:p="http://schemas.microsoft.com/office/2006/metadata/properties" xmlns:ns3="b2298a04-44e4-4030-85d9-04f4b4febcdf" xmlns:ns4="34e32323-3f1f-4bf4-a616-0a36999786be" targetNamespace="http://schemas.microsoft.com/office/2006/metadata/properties" ma:root="true" ma:fieldsID="12a1e5c68a1f51b86ed22c80a93f3a05" ns3:_="" ns4:_="">
    <xsd:import namespace="b2298a04-44e4-4030-85d9-04f4b4febcdf"/>
    <xsd:import namespace="34e32323-3f1f-4bf4-a616-0a36999786b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298a04-44e4-4030-85d9-04f4b4febc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e32323-3f1f-4bf4-a616-0a36999786b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AC844C-2E58-4BB8-922A-D420DD569E0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8AD5355-D7FB-4A3A-85F2-6E34B827EE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298a04-44e4-4030-85d9-04f4b4febcdf"/>
    <ds:schemaRef ds:uri="34e32323-3f1f-4bf4-a616-0a36999786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4D7FD1-7B58-488E-BC6E-0687B7A4C8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1719</TotalTime>
  <Words>593</Words>
  <Application>Microsoft Office PowerPoint</Application>
  <PresentationFormat>Widescreen</PresentationFormat>
  <Paragraphs>37</Paragraphs>
  <Slides>12</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Our planet is warming</vt:lpstr>
      <vt:lpstr>PowerPoint Presentation</vt:lpstr>
      <vt:lpstr>What is climate change and how does it work?</vt:lpstr>
      <vt:lpstr>Greenhouse gases and the greenhouse effect</vt:lpstr>
      <vt:lpstr>Natural and man made greenhouse gases</vt:lpstr>
      <vt:lpstr>Natural and manmade greenhouse gases</vt:lpstr>
      <vt:lpstr>PowerPoint Presentation</vt:lpstr>
      <vt:lpstr>Carbon dioxide</vt:lpstr>
      <vt:lpstr>Global impacts of climate change</vt:lpstr>
      <vt:lpstr>How does sea-level rise?</vt:lpstr>
      <vt:lpstr>Watch this video to learn about  New Zealand climate change impacts!</vt:lpstr>
      <vt:lpstr>Kahoot quiz: Our Planet is Warming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weather and meteorology</dc:title>
  <dc:creator>Petra Pearce</dc:creator>
  <cp:lastModifiedBy>Petra Pearce</cp:lastModifiedBy>
  <cp:revision>4</cp:revision>
  <dcterms:created xsi:type="dcterms:W3CDTF">2020-07-15T03:19:47Z</dcterms:created>
  <dcterms:modified xsi:type="dcterms:W3CDTF">2020-11-05T02:07:03Z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0x010100BE53D5ECD54C9A46B37B0C715C29B2DD</vt:lpwstr>
  </property>
</Properties>
</file>