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91" r:id="rId5"/>
    <p:sldId id="290" r:id="rId6"/>
    <p:sldId id="298" r:id="rId7"/>
    <p:sldId id="289" r:id="rId8"/>
    <p:sldId id="300" r:id="rId9"/>
    <p:sldId id="3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080E1-028F-4CCC-83A4-287B617C9A80}" vWet="4" dt="2022-09-06T00:05:14.977"/>
    <p1510:client id="{D36DC679-987D-4727-9AED-3138E2740FD3}" v="32" dt="2022-09-06T00:09:04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Welsh" userId="bcd6985d-7d97-4963-948f-d3321c2577e0" providerId="ADAL" clId="{3A1BA54F-49B1-4EE2-9623-B5F16CB06094}"/>
    <pc:docChg chg="undo custSel addSld delSld modSld sldOrd">
      <pc:chgData name="Rebecca Welsh" userId="bcd6985d-7d97-4963-948f-d3321c2577e0" providerId="ADAL" clId="{3A1BA54F-49B1-4EE2-9623-B5F16CB06094}" dt="2021-11-23T02:02:18.106" v="2185"/>
      <pc:docMkLst>
        <pc:docMk/>
      </pc:docMkLst>
      <pc:sldChg chg="del">
        <pc:chgData name="Rebecca Welsh" userId="bcd6985d-7d97-4963-948f-d3321c2577e0" providerId="ADAL" clId="{3A1BA54F-49B1-4EE2-9623-B5F16CB06094}" dt="2021-11-23T00:30:53.095" v="0" actId="47"/>
        <pc:sldMkLst>
          <pc:docMk/>
          <pc:sldMk cId="836394524" sldId="286"/>
        </pc:sldMkLst>
      </pc:sldChg>
      <pc:sldChg chg="modSp mod">
        <pc:chgData name="Rebecca Welsh" userId="bcd6985d-7d97-4963-948f-d3321c2577e0" providerId="ADAL" clId="{3A1BA54F-49B1-4EE2-9623-B5F16CB06094}" dt="2021-11-23T00:31:28.395" v="39" actId="1076"/>
        <pc:sldMkLst>
          <pc:docMk/>
          <pc:sldMk cId="3728899779" sldId="287"/>
        </pc:sldMkLst>
        <pc:spChg chg="mod">
          <ac:chgData name="Rebecca Welsh" userId="bcd6985d-7d97-4963-948f-d3321c2577e0" providerId="ADAL" clId="{3A1BA54F-49B1-4EE2-9623-B5F16CB06094}" dt="2021-11-23T00:31:02.465" v="35" actId="20577"/>
          <ac:spMkLst>
            <pc:docMk/>
            <pc:sldMk cId="3728899779" sldId="287"/>
            <ac:spMk id="2" creationId="{0C83BCFA-4C81-45C9-B3B0-770538600C28}"/>
          </ac:spMkLst>
        </pc:spChg>
        <pc:spChg chg="mod">
          <ac:chgData name="Rebecca Welsh" userId="bcd6985d-7d97-4963-948f-d3321c2577e0" providerId="ADAL" clId="{3A1BA54F-49B1-4EE2-9623-B5F16CB06094}" dt="2021-11-23T00:31:28.395" v="39" actId="1076"/>
          <ac:spMkLst>
            <pc:docMk/>
            <pc:sldMk cId="3728899779" sldId="287"/>
            <ac:spMk id="3" creationId="{FE2038C2-35CB-4914-9032-867CB80BB0FA}"/>
          </ac:spMkLst>
        </pc:spChg>
      </pc:sldChg>
      <pc:sldChg chg="addSp delSp modSp mod ord">
        <pc:chgData name="Rebecca Welsh" userId="bcd6985d-7d97-4963-948f-d3321c2577e0" providerId="ADAL" clId="{3A1BA54F-49B1-4EE2-9623-B5F16CB06094}" dt="2021-11-23T00:47:18.256" v="262" actId="20577"/>
        <pc:sldMkLst>
          <pc:docMk/>
          <pc:sldMk cId="882567394" sldId="289"/>
        </pc:sldMkLst>
        <pc:spChg chg="add del mod">
          <ac:chgData name="Rebecca Welsh" userId="bcd6985d-7d97-4963-948f-d3321c2577e0" providerId="ADAL" clId="{3A1BA54F-49B1-4EE2-9623-B5F16CB06094}" dt="2021-11-23T00:45:50.821" v="227" actId="20577"/>
          <ac:spMkLst>
            <pc:docMk/>
            <pc:sldMk cId="882567394" sldId="289"/>
            <ac:spMk id="2" creationId="{88FC5C57-439C-42DF-8309-00F0BD10FA31}"/>
          </ac:spMkLst>
        </pc:spChg>
        <pc:spChg chg="del">
          <ac:chgData name="Rebecca Welsh" userId="bcd6985d-7d97-4963-948f-d3321c2577e0" providerId="ADAL" clId="{3A1BA54F-49B1-4EE2-9623-B5F16CB06094}" dt="2021-11-23T00:36:18.718" v="42"/>
          <ac:spMkLst>
            <pc:docMk/>
            <pc:sldMk cId="882567394" sldId="289"/>
            <ac:spMk id="3" creationId="{1A3F8E37-060C-43D3-B2B6-D691721AF7AA}"/>
          </ac:spMkLst>
        </pc:spChg>
        <pc:spChg chg="add del mod">
          <ac:chgData name="Rebecca Welsh" userId="bcd6985d-7d97-4963-948f-d3321c2577e0" providerId="ADAL" clId="{3A1BA54F-49B1-4EE2-9623-B5F16CB06094}" dt="2021-11-23T00:46:49.773" v="240"/>
          <ac:spMkLst>
            <pc:docMk/>
            <pc:sldMk cId="882567394" sldId="289"/>
            <ac:spMk id="4" creationId="{5353B4BD-B634-4538-863C-34DBC7A71A68}"/>
          </ac:spMkLst>
        </pc:spChg>
        <pc:spChg chg="add del mod">
          <ac:chgData name="Rebecca Welsh" userId="bcd6985d-7d97-4963-948f-d3321c2577e0" providerId="ADAL" clId="{3A1BA54F-49B1-4EE2-9623-B5F16CB06094}" dt="2021-11-23T00:47:18.256" v="262" actId="20577"/>
          <ac:spMkLst>
            <pc:docMk/>
            <pc:sldMk cId="882567394" sldId="289"/>
            <ac:spMk id="6" creationId="{B70AA8FF-AE40-45FF-8AD9-3BE643447BDC}"/>
          </ac:spMkLst>
        </pc:spChg>
        <pc:spChg chg="add del mod">
          <ac:chgData name="Rebecca Welsh" userId="bcd6985d-7d97-4963-948f-d3321c2577e0" providerId="ADAL" clId="{3A1BA54F-49B1-4EE2-9623-B5F16CB06094}" dt="2021-11-23T00:37:25.674" v="52" actId="478"/>
          <ac:spMkLst>
            <pc:docMk/>
            <pc:sldMk cId="882567394" sldId="289"/>
            <ac:spMk id="7" creationId="{64C0BA26-53EC-4799-A6FB-765434CCF28F}"/>
          </ac:spMkLst>
        </pc:spChg>
        <pc:spChg chg="add del mod">
          <ac:chgData name="Rebecca Welsh" userId="bcd6985d-7d97-4963-948f-d3321c2577e0" providerId="ADAL" clId="{3A1BA54F-49B1-4EE2-9623-B5F16CB06094}" dt="2021-11-23T00:38:22.759" v="75" actId="478"/>
          <ac:spMkLst>
            <pc:docMk/>
            <pc:sldMk cId="882567394" sldId="289"/>
            <ac:spMk id="8" creationId="{587D5422-18E1-49F8-9E08-512957E7007B}"/>
          </ac:spMkLst>
        </pc:spChg>
        <pc:picChg chg="add mod">
          <ac:chgData name="Rebecca Welsh" userId="bcd6985d-7d97-4963-948f-d3321c2577e0" providerId="ADAL" clId="{3A1BA54F-49B1-4EE2-9623-B5F16CB06094}" dt="2021-11-23T00:46:58.513" v="242" actId="14100"/>
          <ac:picMkLst>
            <pc:docMk/>
            <pc:sldMk cId="882567394" sldId="289"/>
            <ac:picMk id="1028" creationId="{2D7D546D-B6EE-4FDD-B273-A884E6111DB2}"/>
          </ac:picMkLst>
        </pc:picChg>
      </pc:sldChg>
      <pc:sldChg chg="addSp delSp modSp add del mod ord">
        <pc:chgData name="Rebecca Welsh" userId="bcd6985d-7d97-4963-948f-d3321c2577e0" providerId="ADAL" clId="{3A1BA54F-49B1-4EE2-9623-B5F16CB06094}" dt="2021-11-23T01:50:22.065" v="2120" actId="1076"/>
        <pc:sldMkLst>
          <pc:docMk/>
          <pc:sldMk cId="2067100549" sldId="290"/>
        </pc:sldMkLst>
        <pc:spChg chg="add del">
          <ac:chgData name="Rebecca Welsh" userId="bcd6985d-7d97-4963-948f-d3321c2577e0" providerId="ADAL" clId="{3A1BA54F-49B1-4EE2-9623-B5F16CB06094}" dt="2021-11-23T00:47:38.115" v="265" actId="478"/>
          <ac:spMkLst>
            <pc:docMk/>
            <pc:sldMk cId="2067100549" sldId="290"/>
            <ac:spMk id="2" creationId="{83EEA79A-BF75-42F7-8486-55BB4B8AE097}"/>
          </ac:spMkLst>
        </pc:spChg>
        <pc:spChg chg="mod">
          <ac:chgData name="Rebecca Welsh" userId="bcd6985d-7d97-4963-948f-d3321c2577e0" providerId="ADAL" clId="{3A1BA54F-49B1-4EE2-9623-B5F16CB06094}" dt="2021-11-23T00:47:42.618" v="266" actId="1076"/>
          <ac:spMkLst>
            <pc:docMk/>
            <pc:sldMk cId="2067100549" sldId="290"/>
            <ac:spMk id="3" creationId="{B423F1EE-F135-4F18-9D6C-316A8A38BA8E}"/>
          </ac:spMkLst>
        </pc:spChg>
        <pc:spChg chg="add del mod">
          <ac:chgData name="Rebecca Welsh" userId="bcd6985d-7d97-4963-948f-d3321c2577e0" providerId="ADAL" clId="{3A1BA54F-49B1-4EE2-9623-B5F16CB06094}" dt="2021-11-23T00:44:31.717" v="145" actId="931"/>
          <ac:spMkLst>
            <pc:docMk/>
            <pc:sldMk cId="2067100549" sldId="290"/>
            <ac:spMk id="7" creationId="{CADC0658-4E02-4E5C-A20C-D84174C4DD15}"/>
          </ac:spMkLst>
        </pc:spChg>
        <pc:picChg chg="add del mod">
          <ac:chgData name="Rebecca Welsh" userId="bcd6985d-7d97-4963-948f-d3321c2577e0" providerId="ADAL" clId="{3A1BA54F-49B1-4EE2-9623-B5F16CB06094}" dt="2021-11-23T00:44:31.717" v="145" actId="931"/>
          <ac:picMkLst>
            <pc:docMk/>
            <pc:sldMk cId="2067100549" sldId="290"/>
            <ac:picMk id="6" creationId="{D551A2A8-CACC-4DED-BED5-0D7A8F1ED24D}"/>
          </ac:picMkLst>
        </pc:picChg>
        <pc:picChg chg="add mod">
          <ac:chgData name="Rebecca Welsh" userId="bcd6985d-7d97-4963-948f-d3321c2577e0" providerId="ADAL" clId="{3A1BA54F-49B1-4EE2-9623-B5F16CB06094}" dt="2021-11-23T01:50:22.065" v="2120" actId="1076"/>
          <ac:picMkLst>
            <pc:docMk/>
            <pc:sldMk cId="2067100549" sldId="290"/>
            <ac:picMk id="12" creationId="{CCB0618E-7280-4016-A8FF-41F625330213}"/>
          </ac:picMkLst>
        </pc:picChg>
        <pc:picChg chg="add del">
          <ac:chgData name="Rebecca Welsh" userId="bcd6985d-7d97-4963-948f-d3321c2577e0" providerId="ADAL" clId="{3A1BA54F-49B1-4EE2-9623-B5F16CB06094}" dt="2021-11-23T00:48:06.810" v="268" actId="478"/>
          <ac:picMkLst>
            <pc:docMk/>
            <pc:sldMk cId="2067100549" sldId="290"/>
            <ac:picMk id="2050" creationId="{1168062E-1DF0-442C-BAC8-61A2550850BC}"/>
          </ac:picMkLst>
        </pc:picChg>
        <pc:picChg chg="add del mod">
          <ac:chgData name="Rebecca Welsh" userId="bcd6985d-7d97-4963-948f-d3321c2577e0" providerId="ADAL" clId="{3A1BA54F-49B1-4EE2-9623-B5F16CB06094}" dt="2021-11-23T01:49:52.884" v="2112" actId="478"/>
          <ac:picMkLst>
            <pc:docMk/>
            <pc:sldMk cId="2067100549" sldId="290"/>
            <ac:picMk id="2052" creationId="{4CC0EEEE-37CA-4446-937D-46D92C9D9B93}"/>
          </ac:picMkLst>
        </pc:picChg>
        <pc:picChg chg="add del mod">
          <ac:chgData name="Rebecca Welsh" userId="bcd6985d-7d97-4963-948f-d3321c2577e0" providerId="ADAL" clId="{3A1BA54F-49B1-4EE2-9623-B5F16CB06094}" dt="2021-11-23T00:51:53.905" v="278" actId="478"/>
          <ac:picMkLst>
            <pc:docMk/>
            <pc:sldMk cId="2067100549" sldId="290"/>
            <ac:picMk id="2054" creationId="{D93E9A30-A26E-4EAB-BB37-9C4B90B05099}"/>
          </ac:picMkLst>
        </pc:picChg>
        <pc:picChg chg="add del mod">
          <ac:chgData name="Rebecca Welsh" userId="bcd6985d-7d97-4963-948f-d3321c2577e0" providerId="ADAL" clId="{3A1BA54F-49B1-4EE2-9623-B5F16CB06094}" dt="2021-11-23T01:49:53.883" v="2113" actId="478"/>
          <ac:picMkLst>
            <pc:docMk/>
            <pc:sldMk cId="2067100549" sldId="290"/>
            <ac:picMk id="2056" creationId="{9F1D456B-ED27-4CA2-9547-22FF031EC9CA}"/>
          </ac:picMkLst>
        </pc:picChg>
      </pc:sldChg>
      <pc:sldChg chg="addSp delSp modSp mod">
        <pc:chgData name="Rebecca Welsh" userId="bcd6985d-7d97-4963-948f-d3321c2577e0" providerId="ADAL" clId="{3A1BA54F-49B1-4EE2-9623-B5F16CB06094}" dt="2021-11-23T01:53:52.492" v="2159"/>
        <pc:sldMkLst>
          <pc:docMk/>
          <pc:sldMk cId="1157798364" sldId="291"/>
        </pc:sldMkLst>
        <pc:spChg chg="mod">
          <ac:chgData name="Rebecca Welsh" userId="bcd6985d-7d97-4963-948f-d3321c2577e0" providerId="ADAL" clId="{3A1BA54F-49B1-4EE2-9623-B5F16CB06094}" dt="2021-11-23T01:02:26.489" v="723" actId="20577"/>
          <ac:spMkLst>
            <pc:docMk/>
            <pc:sldMk cId="1157798364" sldId="291"/>
            <ac:spMk id="2" creationId="{0CB0C942-0538-4B60-9C1B-F92882A4DB00}"/>
          </ac:spMkLst>
        </pc:spChg>
        <pc:spChg chg="mod">
          <ac:chgData name="Rebecca Welsh" userId="bcd6985d-7d97-4963-948f-d3321c2577e0" providerId="ADAL" clId="{3A1BA54F-49B1-4EE2-9623-B5F16CB06094}" dt="2021-11-23T01:09:17.299" v="865" actId="20577"/>
          <ac:spMkLst>
            <pc:docMk/>
            <pc:sldMk cId="1157798364" sldId="291"/>
            <ac:spMk id="3" creationId="{7973D3C2-77A0-4071-989B-892F9CB947C1}"/>
          </ac:spMkLst>
        </pc:spChg>
        <pc:spChg chg="del">
          <ac:chgData name="Rebecca Welsh" userId="bcd6985d-7d97-4963-948f-d3321c2577e0" providerId="ADAL" clId="{3A1BA54F-49B1-4EE2-9623-B5F16CB06094}" dt="2021-11-23T01:31:09.763" v="1904"/>
          <ac:spMkLst>
            <pc:docMk/>
            <pc:sldMk cId="1157798364" sldId="291"/>
            <ac:spMk id="4" creationId="{AB558F26-C6BE-4DB7-835A-3DC162952C2E}"/>
          </ac:spMkLst>
        </pc:spChg>
        <pc:spChg chg="add del mod">
          <ac:chgData name="Rebecca Welsh" userId="bcd6985d-7d97-4963-948f-d3321c2577e0" providerId="ADAL" clId="{3A1BA54F-49B1-4EE2-9623-B5F16CB06094}" dt="2021-11-23T01:53:52.492" v="2159"/>
          <ac:spMkLst>
            <pc:docMk/>
            <pc:sldMk cId="1157798364" sldId="291"/>
            <ac:spMk id="6" creationId="{2E986828-FCDB-4738-9C93-FDC3688FDD70}"/>
          </ac:spMkLst>
        </pc:spChg>
        <pc:picChg chg="add del">
          <ac:chgData name="Rebecca Welsh" userId="bcd6985d-7d97-4963-948f-d3321c2577e0" providerId="ADAL" clId="{3A1BA54F-49B1-4EE2-9623-B5F16CB06094}" dt="2021-11-23T01:31:07.747" v="1903" actId="478"/>
          <ac:picMkLst>
            <pc:docMk/>
            <pc:sldMk cId="1157798364" sldId="291"/>
            <ac:picMk id="5122" creationId="{826EB7E0-189B-482E-8189-37962D9D6E66}"/>
          </ac:picMkLst>
        </pc:picChg>
        <pc:picChg chg="add del mod">
          <ac:chgData name="Rebecca Welsh" userId="bcd6985d-7d97-4963-948f-d3321c2577e0" providerId="ADAL" clId="{3A1BA54F-49B1-4EE2-9623-B5F16CB06094}" dt="2021-11-23T01:53:11.786" v="2158" actId="478"/>
          <ac:picMkLst>
            <pc:docMk/>
            <pc:sldMk cId="1157798364" sldId="291"/>
            <ac:picMk id="5124" creationId="{4D070FF2-5AAF-45AF-8362-7D9334F6EC9B}"/>
          </ac:picMkLst>
        </pc:picChg>
        <pc:picChg chg="add mod">
          <ac:chgData name="Rebecca Welsh" userId="bcd6985d-7d97-4963-948f-d3321c2577e0" providerId="ADAL" clId="{3A1BA54F-49B1-4EE2-9623-B5F16CB06094}" dt="2021-11-23T01:53:52.492" v="2159"/>
          <ac:picMkLst>
            <pc:docMk/>
            <pc:sldMk cId="1157798364" sldId="291"/>
            <ac:picMk id="5126" creationId="{64F2F569-FF77-4EAD-809C-D8FEE2814B08}"/>
          </ac:picMkLst>
        </pc:picChg>
      </pc:sldChg>
      <pc:sldChg chg="del">
        <pc:chgData name="Rebecca Welsh" userId="bcd6985d-7d97-4963-948f-d3321c2577e0" providerId="ADAL" clId="{3A1BA54F-49B1-4EE2-9623-B5F16CB06094}" dt="2021-11-23T01:26:43.553" v="1896" actId="47"/>
        <pc:sldMkLst>
          <pc:docMk/>
          <pc:sldMk cId="4294768826" sldId="292"/>
        </pc:sldMkLst>
      </pc:sldChg>
      <pc:sldChg chg="del">
        <pc:chgData name="Rebecca Welsh" userId="bcd6985d-7d97-4963-948f-d3321c2577e0" providerId="ADAL" clId="{3A1BA54F-49B1-4EE2-9623-B5F16CB06094}" dt="2021-11-23T01:02:04.971" v="696" actId="47"/>
        <pc:sldMkLst>
          <pc:docMk/>
          <pc:sldMk cId="2901964138" sldId="293"/>
        </pc:sldMkLst>
      </pc:sldChg>
      <pc:sldChg chg="del">
        <pc:chgData name="Rebecca Welsh" userId="bcd6985d-7d97-4963-948f-d3321c2577e0" providerId="ADAL" clId="{3A1BA54F-49B1-4EE2-9623-B5F16CB06094}" dt="2021-11-23T01:26:44.344" v="1897" actId="47"/>
        <pc:sldMkLst>
          <pc:docMk/>
          <pc:sldMk cId="1914156559" sldId="294"/>
        </pc:sldMkLst>
      </pc:sldChg>
      <pc:sldChg chg="del">
        <pc:chgData name="Rebecca Welsh" userId="bcd6985d-7d97-4963-948f-d3321c2577e0" providerId="ADAL" clId="{3A1BA54F-49B1-4EE2-9623-B5F16CB06094}" dt="2021-11-23T01:26:44.794" v="1898" actId="47"/>
        <pc:sldMkLst>
          <pc:docMk/>
          <pc:sldMk cId="4096687965" sldId="295"/>
        </pc:sldMkLst>
      </pc:sldChg>
      <pc:sldChg chg="del">
        <pc:chgData name="Rebecca Welsh" userId="bcd6985d-7d97-4963-948f-d3321c2577e0" providerId="ADAL" clId="{3A1BA54F-49B1-4EE2-9623-B5F16CB06094}" dt="2021-11-23T01:26:46.295" v="1899" actId="47"/>
        <pc:sldMkLst>
          <pc:docMk/>
          <pc:sldMk cId="2771501643" sldId="296"/>
        </pc:sldMkLst>
      </pc:sldChg>
      <pc:sldChg chg="del">
        <pc:chgData name="Rebecca Welsh" userId="bcd6985d-7d97-4963-948f-d3321c2577e0" providerId="ADAL" clId="{3A1BA54F-49B1-4EE2-9623-B5F16CB06094}" dt="2021-11-23T01:26:47.443" v="1900" actId="47"/>
        <pc:sldMkLst>
          <pc:docMk/>
          <pc:sldMk cId="1453351259" sldId="297"/>
        </pc:sldMkLst>
      </pc:sldChg>
      <pc:sldChg chg="addSp modSp add mod">
        <pc:chgData name="Rebecca Welsh" userId="bcd6985d-7d97-4963-948f-d3321c2577e0" providerId="ADAL" clId="{3A1BA54F-49B1-4EE2-9623-B5F16CB06094}" dt="2021-11-23T01:52:59.244" v="2157" actId="20577"/>
        <pc:sldMkLst>
          <pc:docMk/>
          <pc:sldMk cId="321008430" sldId="298"/>
        </pc:sldMkLst>
        <pc:spChg chg="mod">
          <ac:chgData name="Rebecca Welsh" userId="bcd6985d-7d97-4963-948f-d3321c2577e0" providerId="ADAL" clId="{3A1BA54F-49B1-4EE2-9623-B5F16CB06094}" dt="2021-11-23T00:54:07.704" v="505" actId="20577"/>
          <ac:spMkLst>
            <pc:docMk/>
            <pc:sldMk cId="321008430" sldId="298"/>
            <ac:spMk id="2" creationId="{83EEA79A-BF75-42F7-8486-55BB4B8AE097}"/>
          </ac:spMkLst>
        </pc:spChg>
        <pc:spChg chg="mod">
          <ac:chgData name="Rebecca Welsh" userId="bcd6985d-7d97-4963-948f-d3321c2577e0" providerId="ADAL" clId="{3A1BA54F-49B1-4EE2-9623-B5F16CB06094}" dt="2021-11-23T01:52:59.244" v="2157" actId="20577"/>
          <ac:spMkLst>
            <pc:docMk/>
            <pc:sldMk cId="321008430" sldId="298"/>
            <ac:spMk id="3" creationId="{B423F1EE-F135-4F18-9D6C-316A8A38BA8E}"/>
          </ac:spMkLst>
        </pc:spChg>
        <pc:picChg chg="add mod">
          <ac:chgData name="Rebecca Welsh" userId="bcd6985d-7d97-4963-948f-d3321c2577e0" providerId="ADAL" clId="{3A1BA54F-49B1-4EE2-9623-B5F16CB06094}" dt="2021-11-23T01:00:45.986" v="639" actId="1076"/>
          <ac:picMkLst>
            <pc:docMk/>
            <pc:sldMk cId="321008430" sldId="298"/>
            <ac:picMk id="3074" creationId="{6A504F47-2F97-4413-912E-3BCAED134A1D}"/>
          </ac:picMkLst>
        </pc:picChg>
      </pc:sldChg>
      <pc:sldChg chg="add del">
        <pc:chgData name="Rebecca Welsh" userId="bcd6985d-7d97-4963-948f-d3321c2577e0" providerId="ADAL" clId="{3A1BA54F-49B1-4EE2-9623-B5F16CB06094}" dt="2021-11-23T00:31:07.845" v="37"/>
        <pc:sldMkLst>
          <pc:docMk/>
          <pc:sldMk cId="3703740744" sldId="298"/>
        </pc:sldMkLst>
      </pc:sldChg>
      <pc:sldChg chg="addSp delSp modSp add del mod">
        <pc:chgData name="Rebecca Welsh" userId="bcd6985d-7d97-4963-948f-d3321c2577e0" providerId="ADAL" clId="{3A1BA54F-49B1-4EE2-9623-B5F16CB06094}" dt="2021-11-23T00:45:38.484" v="193" actId="47"/>
        <pc:sldMkLst>
          <pc:docMk/>
          <pc:sldMk cId="578188359" sldId="299"/>
        </pc:sldMkLst>
        <pc:spChg chg="mod">
          <ac:chgData name="Rebecca Welsh" userId="bcd6985d-7d97-4963-948f-d3321c2577e0" providerId="ADAL" clId="{3A1BA54F-49B1-4EE2-9623-B5F16CB06094}" dt="2021-11-23T00:44:58.180" v="180" actId="20577"/>
          <ac:spMkLst>
            <pc:docMk/>
            <pc:sldMk cId="578188359" sldId="299"/>
            <ac:spMk id="2" creationId="{83EEA79A-BF75-42F7-8486-55BB4B8AE097}"/>
          </ac:spMkLst>
        </pc:spChg>
        <pc:spChg chg="mod">
          <ac:chgData name="Rebecca Welsh" userId="bcd6985d-7d97-4963-948f-d3321c2577e0" providerId="ADAL" clId="{3A1BA54F-49B1-4EE2-9623-B5F16CB06094}" dt="2021-11-23T00:45:35.871" v="192" actId="27636"/>
          <ac:spMkLst>
            <pc:docMk/>
            <pc:sldMk cId="578188359" sldId="299"/>
            <ac:spMk id="3" creationId="{B423F1EE-F135-4F18-9D6C-316A8A38BA8E}"/>
          </ac:spMkLst>
        </pc:spChg>
        <pc:spChg chg="add del mod">
          <ac:chgData name="Rebecca Welsh" userId="bcd6985d-7d97-4963-948f-d3321c2577e0" providerId="ADAL" clId="{3A1BA54F-49B1-4EE2-9623-B5F16CB06094}" dt="2021-11-23T00:40:13.326" v="94"/>
          <ac:spMkLst>
            <pc:docMk/>
            <pc:sldMk cId="578188359" sldId="299"/>
            <ac:spMk id="5" creationId="{3540E177-7C8A-482A-9BA1-7C55CD00C5CD}"/>
          </ac:spMkLst>
        </pc:spChg>
      </pc:sldChg>
      <pc:sldChg chg="addSp delSp modSp add mod">
        <pc:chgData name="Rebecca Welsh" userId="bcd6985d-7d97-4963-948f-d3321c2577e0" providerId="ADAL" clId="{3A1BA54F-49B1-4EE2-9623-B5F16CB06094}" dt="2021-11-23T01:01:45.614" v="694" actId="1076"/>
        <pc:sldMkLst>
          <pc:docMk/>
          <pc:sldMk cId="4203382637" sldId="300"/>
        </pc:sldMkLst>
        <pc:spChg chg="add del mod">
          <ac:chgData name="Rebecca Welsh" userId="bcd6985d-7d97-4963-948f-d3321c2577e0" providerId="ADAL" clId="{3A1BA54F-49B1-4EE2-9623-B5F16CB06094}" dt="2021-11-23T01:01:37.632" v="690" actId="478"/>
          <ac:spMkLst>
            <pc:docMk/>
            <pc:sldMk cId="4203382637" sldId="300"/>
            <ac:spMk id="2" creationId="{83EEA79A-BF75-42F7-8486-55BB4B8AE097}"/>
          </ac:spMkLst>
        </pc:spChg>
        <pc:spChg chg="del mod">
          <ac:chgData name="Rebecca Welsh" userId="bcd6985d-7d97-4963-948f-d3321c2577e0" providerId="ADAL" clId="{3A1BA54F-49B1-4EE2-9623-B5F16CB06094}" dt="2021-11-23T01:00:55.148" v="640" actId="478"/>
          <ac:spMkLst>
            <pc:docMk/>
            <pc:sldMk cId="4203382637" sldId="300"/>
            <ac:spMk id="3" creationId="{B423F1EE-F135-4F18-9D6C-316A8A38BA8E}"/>
          </ac:spMkLst>
        </pc:spChg>
        <pc:spChg chg="add del mod">
          <ac:chgData name="Rebecca Welsh" userId="bcd6985d-7d97-4963-948f-d3321c2577e0" providerId="ADAL" clId="{3A1BA54F-49B1-4EE2-9623-B5F16CB06094}" dt="2021-11-23T01:00:59.437" v="642" actId="478"/>
          <ac:spMkLst>
            <pc:docMk/>
            <pc:sldMk cId="4203382637" sldId="300"/>
            <ac:spMk id="7" creationId="{25584E7D-EEF6-4690-9DBE-190D72875E96}"/>
          </ac:spMkLst>
        </pc:spChg>
        <pc:spChg chg="add del mod">
          <ac:chgData name="Rebecca Welsh" userId="bcd6985d-7d97-4963-948f-d3321c2577e0" providerId="ADAL" clId="{3A1BA54F-49B1-4EE2-9623-B5F16CB06094}" dt="2021-11-23T01:01:40.007" v="691" actId="478"/>
          <ac:spMkLst>
            <pc:docMk/>
            <pc:sldMk cId="4203382637" sldId="300"/>
            <ac:spMk id="9" creationId="{E97608E0-234D-4E94-8557-268B62E05373}"/>
          </ac:spMkLst>
        </pc:spChg>
        <pc:picChg chg="add mod">
          <ac:chgData name="Rebecca Welsh" userId="bcd6985d-7d97-4963-948f-d3321c2577e0" providerId="ADAL" clId="{3A1BA54F-49B1-4EE2-9623-B5F16CB06094}" dt="2021-11-23T01:01:45.614" v="694" actId="1076"/>
          <ac:picMkLst>
            <pc:docMk/>
            <pc:sldMk cId="4203382637" sldId="300"/>
            <ac:picMk id="5" creationId="{8DF72161-A1A8-4DB6-9646-0D88B1814418}"/>
          </ac:picMkLst>
        </pc:picChg>
      </pc:sldChg>
      <pc:sldChg chg="modSp new del mod">
        <pc:chgData name="Rebecca Welsh" userId="bcd6985d-7d97-4963-948f-d3321c2577e0" providerId="ADAL" clId="{3A1BA54F-49B1-4EE2-9623-B5F16CB06094}" dt="2021-11-23T01:01:51.736" v="695" actId="47"/>
        <pc:sldMkLst>
          <pc:docMk/>
          <pc:sldMk cId="1750112987" sldId="301"/>
        </pc:sldMkLst>
        <pc:spChg chg="mod">
          <ac:chgData name="Rebecca Welsh" userId="bcd6985d-7d97-4963-948f-d3321c2577e0" providerId="ADAL" clId="{3A1BA54F-49B1-4EE2-9623-B5F16CB06094}" dt="2021-11-23T00:42:23.200" v="130" actId="20577"/>
          <ac:spMkLst>
            <pc:docMk/>
            <pc:sldMk cId="1750112987" sldId="301"/>
            <ac:spMk id="2" creationId="{5AA00C6A-CA3B-4F76-BFE1-A58A409F61DD}"/>
          </ac:spMkLst>
        </pc:spChg>
      </pc:sldChg>
      <pc:sldChg chg="addSp delSp modSp add mod">
        <pc:chgData name="Rebecca Welsh" userId="bcd6985d-7d97-4963-948f-d3321c2577e0" providerId="ADAL" clId="{3A1BA54F-49B1-4EE2-9623-B5F16CB06094}" dt="2021-11-23T01:58:45.540" v="2167" actId="478"/>
        <pc:sldMkLst>
          <pc:docMk/>
          <pc:sldMk cId="3813072970" sldId="301"/>
        </pc:sldMkLst>
        <pc:spChg chg="mod">
          <ac:chgData name="Rebecca Welsh" userId="bcd6985d-7d97-4963-948f-d3321c2577e0" providerId="ADAL" clId="{3A1BA54F-49B1-4EE2-9623-B5F16CB06094}" dt="2021-11-23T01:10:01.981" v="917" actId="20577"/>
          <ac:spMkLst>
            <pc:docMk/>
            <pc:sldMk cId="3813072970" sldId="301"/>
            <ac:spMk id="2" creationId="{0CB0C942-0538-4B60-9C1B-F92882A4DB00}"/>
          </ac:spMkLst>
        </pc:spChg>
        <pc:spChg chg="mod">
          <ac:chgData name="Rebecca Welsh" userId="bcd6985d-7d97-4963-948f-d3321c2577e0" providerId="ADAL" clId="{3A1BA54F-49B1-4EE2-9623-B5F16CB06094}" dt="2021-11-23T01:10:46.509" v="1009" actId="20577"/>
          <ac:spMkLst>
            <pc:docMk/>
            <pc:sldMk cId="3813072970" sldId="301"/>
            <ac:spMk id="3" creationId="{7973D3C2-77A0-4071-989B-892F9CB947C1}"/>
          </ac:spMkLst>
        </pc:spChg>
        <pc:spChg chg="del">
          <ac:chgData name="Rebecca Welsh" userId="bcd6985d-7d97-4963-948f-d3321c2577e0" providerId="ADAL" clId="{3A1BA54F-49B1-4EE2-9623-B5F16CB06094}" dt="2021-11-23T01:30:08.254" v="1901"/>
          <ac:spMkLst>
            <pc:docMk/>
            <pc:sldMk cId="3813072970" sldId="301"/>
            <ac:spMk id="4" creationId="{AB558F26-C6BE-4DB7-835A-3DC162952C2E}"/>
          </ac:spMkLst>
        </pc:spChg>
        <pc:spChg chg="add del mod">
          <ac:chgData name="Rebecca Welsh" userId="bcd6985d-7d97-4963-948f-d3321c2577e0" providerId="ADAL" clId="{3A1BA54F-49B1-4EE2-9623-B5F16CB06094}" dt="2021-11-23T01:58:45.540" v="2167" actId="478"/>
          <ac:spMkLst>
            <pc:docMk/>
            <pc:sldMk cId="3813072970" sldId="301"/>
            <ac:spMk id="6" creationId="{3F8A93C9-123B-4B78-A145-777265C88718}"/>
          </ac:spMkLst>
        </pc:spChg>
        <pc:picChg chg="add del mod">
          <ac:chgData name="Rebecca Welsh" userId="bcd6985d-7d97-4963-948f-d3321c2577e0" providerId="ADAL" clId="{3A1BA54F-49B1-4EE2-9623-B5F16CB06094}" dt="2021-11-23T01:58:45.540" v="2167" actId="478"/>
          <ac:picMkLst>
            <pc:docMk/>
            <pc:sldMk cId="3813072970" sldId="301"/>
            <ac:picMk id="4098" creationId="{F243A88A-6B8C-4503-81BB-90C703E0C6A2}"/>
          </ac:picMkLst>
        </pc:picChg>
        <pc:picChg chg="add del">
          <ac:chgData name="Rebecca Welsh" userId="bcd6985d-7d97-4963-948f-d3321c2577e0" providerId="ADAL" clId="{3A1BA54F-49B1-4EE2-9623-B5F16CB06094}" dt="2021-11-23T01:58:45.330" v="2166"/>
          <ac:picMkLst>
            <pc:docMk/>
            <pc:sldMk cId="3813072970" sldId="301"/>
            <ac:picMk id="4100" creationId="{CA3D4F92-E25C-4E36-8CC3-49EBA25C23CF}"/>
          </ac:picMkLst>
        </pc:picChg>
        <pc:picChg chg="add del mod">
          <ac:chgData name="Rebecca Welsh" userId="bcd6985d-7d97-4963-948f-d3321c2577e0" providerId="ADAL" clId="{3A1BA54F-49B1-4EE2-9623-B5F16CB06094}" dt="2021-11-23T01:58:43.183" v="2164"/>
          <ac:picMkLst>
            <pc:docMk/>
            <pc:sldMk cId="3813072970" sldId="301"/>
            <ac:picMk id="4102" creationId="{C34A920B-3068-4CCF-84ED-EFC23D625A30}"/>
          </ac:picMkLst>
        </pc:picChg>
      </pc:sldChg>
      <pc:sldChg chg="addSp delSp modSp add mod">
        <pc:chgData name="Rebecca Welsh" userId="bcd6985d-7d97-4963-948f-d3321c2577e0" providerId="ADAL" clId="{3A1BA54F-49B1-4EE2-9623-B5F16CB06094}" dt="2021-11-23T02:01:04.078" v="2177" actId="478"/>
        <pc:sldMkLst>
          <pc:docMk/>
          <pc:sldMk cId="1307760895" sldId="302"/>
        </pc:sldMkLst>
        <pc:spChg chg="mod">
          <ac:chgData name="Rebecca Welsh" userId="bcd6985d-7d97-4963-948f-d3321c2577e0" providerId="ADAL" clId="{3A1BA54F-49B1-4EE2-9623-B5F16CB06094}" dt="2021-11-23T01:11:15.121" v="1096" actId="20577"/>
          <ac:spMkLst>
            <pc:docMk/>
            <pc:sldMk cId="1307760895" sldId="302"/>
            <ac:spMk id="2" creationId="{0CB0C942-0538-4B60-9C1B-F92882A4DB00}"/>
          </ac:spMkLst>
        </pc:spChg>
        <pc:spChg chg="mod">
          <ac:chgData name="Rebecca Welsh" userId="bcd6985d-7d97-4963-948f-d3321c2577e0" providerId="ADAL" clId="{3A1BA54F-49B1-4EE2-9623-B5F16CB06094}" dt="2021-11-23T01:12:38.442" v="1342" actId="20577"/>
          <ac:spMkLst>
            <pc:docMk/>
            <pc:sldMk cId="1307760895" sldId="302"/>
            <ac:spMk id="3" creationId="{7973D3C2-77A0-4071-989B-892F9CB947C1}"/>
          </ac:spMkLst>
        </pc:spChg>
        <pc:spChg chg="del">
          <ac:chgData name="Rebecca Welsh" userId="bcd6985d-7d97-4963-948f-d3321c2577e0" providerId="ADAL" clId="{3A1BA54F-49B1-4EE2-9623-B5F16CB06094}" dt="2021-11-23T01:31:58.726" v="1907"/>
          <ac:spMkLst>
            <pc:docMk/>
            <pc:sldMk cId="1307760895" sldId="302"/>
            <ac:spMk id="4" creationId="{AB558F26-C6BE-4DB7-835A-3DC162952C2E}"/>
          </ac:spMkLst>
        </pc:spChg>
        <pc:spChg chg="add del mod">
          <ac:chgData name="Rebecca Welsh" userId="bcd6985d-7d97-4963-948f-d3321c2577e0" providerId="ADAL" clId="{3A1BA54F-49B1-4EE2-9623-B5F16CB06094}" dt="2021-11-23T02:01:04.078" v="2177" actId="478"/>
          <ac:spMkLst>
            <pc:docMk/>
            <pc:sldMk cId="1307760895" sldId="302"/>
            <ac:spMk id="6" creationId="{2D2F653E-A352-41CB-9952-B972AD1C18D3}"/>
          </ac:spMkLst>
        </pc:spChg>
        <pc:spChg chg="add del mod">
          <ac:chgData name="Rebecca Welsh" userId="bcd6985d-7d97-4963-948f-d3321c2577e0" providerId="ADAL" clId="{3A1BA54F-49B1-4EE2-9623-B5F16CB06094}" dt="2021-11-23T02:00:59.845" v="2173" actId="478"/>
          <ac:spMkLst>
            <pc:docMk/>
            <pc:sldMk cId="1307760895" sldId="302"/>
            <ac:spMk id="7" creationId="{85BD5C6B-E7A7-4CBE-BEBD-2DF15B50D9F7}"/>
          </ac:spMkLst>
        </pc:spChg>
        <pc:picChg chg="add del">
          <ac:chgData name="Rebecca Welsh" userId="bcd6985d-7d97-4963-948f-d3321c2577e0" providerId="ADAL" clId="{3A1BA54F-49B1-4EE2-9623-B5F16CB06094}" dt="2021-11-23T01:31:57.111" v="1906" actId="478"/>
          <ac:picMkLst>
            <pc:docMk/>
            <pc:sldMk cId="1307760895" sldId="302"/>
            <ac:picMk id="6146" creationId="{3CAB2242-2A0D-4449-9691-4CC4DD9041F0}"/>
          </ac:picMkLst>
        </pc:picChg>
        <pc:picChg chg="add del mod">
          <ac:chgData name="Rebecca Welsh" userId="bcd6985d-7d97-4963-948f-d3321c2577e0" providerId="ADAL" clId="{3A1BA54F-49B1-4EE2-9623-B5F16CB06094}" dt="2021-11-23T02:01:04.078" v="2177" actId="478"/>
          <ac:picMkLst>
            <pc:docMk/>
            <pc:sldMk cId="1307760895" sldId="302"/>
            <ac:picMk id="6148" creationId="{472C462C-8EE9-4EFD-AC9A-6B88F281769C}"/>
          </ac:picMkLst>
        </pc:picChg>
        <pc:picChg chg="add del">
          <ac:chgData name="Rebecca Welsh" userId="bcd6985d-7d97-4963-948f-d3321c2577e0" providerId="ADAL" clId="{3A1BA54F-49B1-4EE2-9623-B5F16CB06094}" dt="2021-11-23T02:01:03.558" v="2176"/>
          <ac:picMkLst>
            <pc:docMk/>
            <pc:sldMk cId="1307760895" sldId="302"/>
            <ac:picMk id="6150" creationId="{C5327950-E5B2-4984-AEFD-D8FB02EA3F2D}"/>
          </ac:picMkLst>
        </pc:picChg>
        <pc:picChg chg="add del mod">
          <ac:chgData name="Rebecca Welsh" userId="bcd6985d-7d97-4963-948f-d3321c2577e0" providerId="ADAL" clId="{3A1BA54F-49B1-4EE2-9623-B5F16CB06094}" dt="2021-11-23T02:01:00.328" v="2174"/>
          <ac:picMkLst>
            <pc:docMk/>
            <pc:sldMk cId="1307760895" sldId="302"/>
            <ac:picMk id="6152" creationId="{0D46E7B7-73E5-4353-883D-595DC12CAA22}"/>
          </ac:picMkLst>
        </pc:picChg>
      </pc:sldChg>
      <pc:sldChg chg="addSp delSp modSp add mod">
        <pc:chgData name="Rebecca Welsh" userId="bcd6985d-7d97-4963-948f-d3321c2577e0" providerId="ADAL" clId="{3A1BA54F-49B1-4EE2-9623-B5F16CB06094}" dt="2021-11-23T02:02:18.106" v="2185"/>
        <pc:sldMkLst>
          <pc:docMk/>
          <pc:sldMk cId="2884334628" sldId="303"/>
        </pc:sldMkLst>
        <pc:spChg chg="mod">
          <ac:chgData name="Rebecca Welsh" userId="bcd6985d-7d97-4963-948f-d3321c2577e0" providerId="ADAL" clId="{3A1BA54F-49B1-4EE2-9623-B5F16CB06094}" dt="2021-11-23T01:13:04.367" v="1383" actId="20577"/>
          <ac:spMkLst>
            <pc:docMk/>
            <pc:sldMk cId="2884334628" sldId="303"/>
            <ac:spMk id="2" creationId="{0CB0C942-0538-4B60-9C1B-F92882A4DB00}"/>
          </ac:spMkLst>
        </pc:spChg>
        <pc:spChg chg="mod">
          <ac:chgData name="Rebecca Welsh" userId="bcd6985d-7d97-4963-948f-d3321c2577e0" providerId="ADAL" clId="{3A1BA54F-49B1-4EE2-9623-B5F16CB06094}" dt="2021-11-23T01:19:21.254" v="1597" actId="20577"/>
          <ac:spMkLst>
            <pc:docMk/>
            <pc:sldMk cId="2884334628" sldId="303"/>
            <ac:spMk id="3" creationId="{7973D3C2-77A0-4071-989B-892F9CB947C1}"/>
          </ac:spMkLst>
        </pc:spChg>
        <pc:spChg chg="del">
          <ac:chgData name="Rebecca Welsh" userId="bcd6985d-7d97-4963-948f-d3321c2577e0" providerId="ADAL" clId="{3A1BA54F-49B1-4EE2-9623-B5F16CB06094}" dt="2021-11-23T01:33:19.137" v="1908"/>
          <ac:spMkLst>
            <pc:docMk/>
            <pc:sldMk cId="2884334628" sldId="303"/>
            <ac:spMk id="4" creationId="{AB558F26-C6BE-4DB7-835A-3DC162952C2E}"/>
          </ac:spMkLst>
        </pc:spChg>
        <pc:spChg chg="add del mod">
          <ac:chgData name="Rebecca Welsh" userId="bcd6985d-7d97-4963-948f-d3321c2577e0" providerId="ADAL" clId="{3A1BA54F-49B1-4EE2-9623-B5F16CB06094}" dt="2021-11-23T02:01:52.088" v="2181"/>
          <ac:spMkLst>
            <pc:docMk/>
            <pc:sldMk cId="2884334628" sldId="303"/>
            <ac:spMk id="6" creationId="{DD2CD4B0-7D89-43A4-840E-6BCB1A003E47}"/>
          </ac:spMkLst>
        </pc:spChg>
        <pc:spChg chg="add del mod">
          <ac:chgData name="Rebecca Welsh" userId="bcd6985d-7d97-4963-948f-d3321c2577e0" providerId="ADAL" clId="{3A1BA54F-49B1-4EE2-9623-B5F16CB06094}" dt="2021-11-23T02:02:18.106" v="2185"/>
          <ac:spMkLst>
            <pc:docMk/>
            <pc:sldMk cId="2884334628" sldId="303"/>
            <ac:spMk id="7" creationId="{681EED66-A404-496E-8834-4C58D11737A9}"/>
          </ac:spMkLst>
        </pc:spChg>
        <pc:picChg chg="add del mod">
          <ac:chgData name="Rebecca Welsh" userId="bcd6985d-7d97-4963-948f-d3321c2577e0" providerId="ADAL" clId="{3A1BA54F-49B1-4EE2-9623-B5F16CB06094}" dt="2021-11-23T02:01:47.028" v="2178" actId="478"/>
          <ac:picMkLst>
            <pc:docMk/>
            <pc:sldMk cId="2884334628" sldId="303"/>
            <ac:picMk id="7170" creationId="{3BF8EEC3-505E-4E64-B5C7-CCEF4F688BA6}"/>
          </ac:picMkLst>
        </pc:picChg>
        <pc:picChg chg="add del">
          <ac:chgData name="Rebecca Welsh" userId="bcd6985d-7d97-4963-948f-d3321c2577e0" providerId="ADAL" clId="{3A1BA54F-49B1-4EE2-9623-B5F16CB06094}" dt="2021-11-23T02:01:50.427" v="2180" actId="478"/>
          <ac:picMkLst>
            <pc:docMk/>
            <pc:sldMk cId="2884334628" sldId="303"/>
            <ac:picMk id="7172" creationId="{EA7ACBC1-39D9-4DBF-A8E9-4221593F6DAC}"/>
          </ac:picMkLst>
        </pc:picChg>
        <pc:picChg chg="add del mod">
          <ac:chgData name="Rebecca Welsh" userId="bcd6985d-7d97-4963-948f-d3321c2577e0" providerId="ADAL" clId="{3A1BA54F-49B1-4EE2-9623-B5F16CB06094}" dt="2021-11-23T02:02:12.659" v="2182" actId="478"/>
          <ac:picMkLst>
            <pc:docMk/>
            <pc:sldMk cId="2884334628" sldId="303"/>
            <ac:picMk id="7174" creationId="{E95EAEDA-249F-4B34-AAD9-C710C6780809}"/>
          </ac:picMkLst>
        </pc:picChg>
        <pc:picChg chg="add del">
          <ac:chgData name="Rebecca Welsh" userId="bcd6985d-7d97-4963-948f-d3321c2577e0" providerId="ADAL" clId="{3A1BA54F-49B1-4EE2-9623-B5F16CB06094}" dt="2021-11-23T02:02:16.415" v="2184" actId="478"/>
          <ac:picMkLst>
            <pc:docMk/>
            <pc:sldMk cId="2884334628" sldId="303"/>
            <ac:picMk id="7176" creationId="{D9413162-58A8-441B-86C4-0E2F95E57E23}"/>
          </ac:picMkLst>
        </pc:picChg>
        <pc:picChg chg="add mod">
          <ac:chgData name="Rebecca Welsh" userId="bcd6985d-7d97-4963-948f-d3321c2577e0" providerId="ADAL" clId="{3A1BA54F-49B1-4EE2-9623-B5F16CB06094}" dt="2021-11-23T02:02:18.106" v="2185"/>
          <ac:picMkLst>
            <pc:docMk/>
            <pc:sldMk cId="2884334628" sldId="303"/>
            <ac:picMk id="7178" creationId="{C17CE550-ABAA-427E-B3DC-14D0857D7F27}"/>
          </ac:picMkLst>
        </pc:picChg>
      </pc:sldChg>
      <pc:sldChg chg="addSp delSp modSp add mod">
        <pc:chgData name="Rebecca Welsh" userId="bcd6985d-7d97-4963-948f-d3321c2577e0" providerId="ADAL" clId="{3A1BA54F-49B1-4EE2-9623-B5F16CB06094}" dt="2021-11-23T01:36:40.888" v="1909"/>
        <pc:sldMkLst>
          <pc:docMk/>
          <pc:sldMk cId="4132621838" sldId="304"/>
        </pc:sldMkLst>
        <pc:spChg chg="mod">
          <ac:chgData name="Rebecca Welsh" userId="bcd6985d-7d97-4963-948f-d3321c2577e0" providerId="ADAL" clId="{3A1BA54F-49B1-4EE2-9623-B5F16CB06094}" dt="2021-11-23T01:21:34.289" v="1625" actId="20577"/>
          <ac:spMkLst>
            <pc:docMk/>
            <pc:sldMk cId="4132621838" sldId="304"/>
            <ac:spMk id="2" creationId="{0CB0C942-0538-4B60-9C1B-F92882A4DB00}"/>
          </ac:spMkLst>
        </pc:spChg>
        <pc:spChg chg="mod">
          <ac:chgData name="Rebecca Welsh" userId="bcd6985d-7d97-4963-948f-d3321c2577e0" providerId="ADAL" clId="{3A1BA54F-49B1-4EE2-9623-B5F16CB06094}" dt="2021-11-23T01:24:37.662" v="1895" actId="20577"/>
          <ac:spMkLst>
            <pc:docMk/>
            <pc:sldMk cId="4132621838" sldId="304"/>
            <ac:spMk id="3" creationId="{7973D3C2-77A0-4071-989B-892F9CB947C1}"/>
          </ac:spMkLst>
        </pc:spChg>
        <pc:spChg chg="del">
          <ac:chgData name="Rebecca Welsh" userId="bcd6985d-7d97-4963-948f-d3321c2577e0" providerId="ADAL" clId="{3A1BA54F-49B1-4EE2-9623-B5F16CB06094}" dt="2021-11-23T01:36:40.888" v="1909"/>
          <ac:spMkLst>
            <pc:docMk/>
            <pc:sldMk cId="4132621838" sldId="304"/>
            <ac:spMk id="4" creationId="{AB558F26-C6BE-4DB7-835A-3DC162952C2E}"/>
          </ac:spMkLst>
        </pc:spChg>
        <pc:picChg chg="add mod">
          <ac:chgData name="Rebecca Welsh" userId="bcd6985d-7d97-4963-948f-d3321c2577e0" providerId="ADAL" clId="{3A1BA54F-49B1-4EE2-9623-B5F16CB06094}" dt="2021-11-23T01:36:40.888" v="1909"/>
          <ac:picMkLst>
            <pc:docMk/>
            <pc:sldMk cId="4132621838" sldId="304"/>
            <ac:picMk id="8194" creationId="{FF11E141-F181-4BE5-87C5-953B449A30FD}"/>
          </ac:picMkLst>
        </pc:picChg>
      </pc:sldChg>
      <pc:sldChg chg="new del">
        <pc:chgData name="Rebecca Welsh" userId="bcd6985d-7d97-4963-948f-d3321c2577e0" providerId="ADAL" clId="{3A1BA54F-49B1-4EE2-9623-B5F16CB06094}" dt="2021-11-23T01:47:37.715" v="1913" actId="47"/>
        <pc:sldMkLst>
          <pc:docMk/>
          <pc:sldMk cId="1214219511" sldId="305"/>
        </pc:sldMkLst>
      </pc:sldChg>
      <pc:sldChg chg="new del">
        <pc:chgData name="Rebecca Welsh" userId="bcd6985d-7d97-4963-948f-d3321c2577e0" providerId="ADAL" clId="{3A1BA54F-49B1-4EE2-9623-B5F16CB06094}" dt="2021-11-23T01:47:43.789" v="1916" actId="47"/>
        <pc:sldMkLst>
          <pc:docMk/>
          <pc:sldMk cId="2745217645" sldId="305"/>
        </pc:sldMkLst>
      </pc:sldChg>
      <pc:sldChg chg="new del">
        <pc:chgData name="Rebecca Welsh" userId="bcd6985d-7d97-4963-948f-d3321c2577e0" providerId="ADAL" clId="{3A1BA54F-49B1-4EE2-9623-B5F16CB06094}" dt="2021-11-23T01:43:14.747" v="1911" actId="47"/>
        <pc:sldMkLst>
          <pc:docMk/>
          <pc:sldMk cId="3139192960" sldId="305"/>
        </pc:sldMkLst>
      </pc:sldChg>
      <pc:sldChg chg="addSp delSp modSp add mod">
        <pc:chgData name="Rebecca Welsh" userId="bcd6985d-7d97-4963-948f-d3321c2577e0" providerId="ADAL" clId="{3A1BA54F-49B1-4EE2-9623-B5F16CB06094}" dt="2021-11-23T01:51:53.652" v="2131" actId="20577"/>
        <pc:sldMkLst>
          <pc:docMk/>
          <pc:sldMk cId="3426272345" sldId="306"/>
        </pc:sldMkLst>
        <pc:spChg chg="mod">
          <ac:chgData name="Rebecca Welsh" userId="bcd6985d-7d97-4963-948f-d3321c2577e0" providerId="ADAL" clId="{3A1BA54F-49B1-4EE2-9623-B5F16CB06094}" dt="2021-11-23T01:47:48.192" v="1925" actId="20577"/>
          <ac:spMkLst>
            <pc:docMk/>
            <pc:sldMk cId="3426272345" sldId="306"/>
            <ac:spMk id="2" creationId="{88FC5C57-439C-42DF-8309-00F0BD10FA31}"/>
          </ac:spMkLst>
        </pc:spChg>
        <pc:spChg chg="del">
          <ac:chgData name="Rebecca Welsh" userId="bcd6985d-7d97-4963-948f-d3321c2577e0" providerId="ADAL" clId="{3A1BA54F-49B1-4EE2-9623-B5F16CB06094}" dt="2021-11-23T01:49:46.857" v="2111"/>
          <ac:spMkLst>
            <pc:docMk/>
            <pc:sldMk cId="3426272345" sldId="306"/>
            <ac:spMk id="3" creationId="{1A3F8E37-060C-43D3-B2B6-D691721AF7AA}"/>
          </ac:spMkLst>
        </pc:spChg>
        <pc:spChg chg="mod">
          <ac:chgData name="Rebecca Welsh" userId="bcd6985d-7d97-4963-948f-d3321c2577e0" providerId="ADAL" clId="{3A1BA54F-49B1-4EE2-9623-B5F16CB06094}" dt="2021-11-23T01:51:53.652" v="2131" actId="20577"/>
          <ac:spMkLst>
            <pc:docMk/>
            <pc:sldMk cId="3426272345" sldId="306"/>
            <ac:spMk id="4" creationId="{5353B4BD-B634-4538-863C-34DBC7A71A68}"/>
          </ac:spMkLst>
        </pc:spChg>
        <pc:spChg chg="add del mod">
          <ac:chgData name="Rebecca Welsh" userId="bcd6985d-7d97-4963-948f-d3321c2577e0" providerId="ADAL" clId="{3A1BA54F-49B1-4EE2-9623-B5F16CB06094}" dt="2021-11-23T01:51:28.616" v="2123"/>
          <ac:spMkLst>
            <pc:docMk/>
            <pc:sldMk cId="3426272345" sldId="306"/>
            <ac:spMk id="8" creationId="{DA2F73C7-8833-417F-87E7-2C3F4AA9F952}"/>
          </ac:spMkLst>
        </pc:spChg>
        <pc:picChg chg="add del mod">
          <ac:chgData name="Rebecca Welsh" userId="bcd6985d-7d97-4963-948f-d3321c2577e0" providerId="ADAL" clId="{3A1BA54F-49B1-4EE2-9623-B5F16CB06094}" dt="2021-11-23T01:50:28.802" v="2121" actId="478"/>
          <ac:picMkLst>
            <pc:docMk/>
            <pc:sldMk cId="3426272345" sldId="306"/>
            <ac:picMk id="6" creationId="{C10229AF-9FE7-4AA2-9371-CCB7EBDF266C}"/>
          </ac:picMkLst>
        </pc:picChg>
        <pc:picChg chg="add mod">
          <ac:chgData name="Rebecca Welsh" userId="bcd6985d-7d97-4963-948f-d3321c2577e0" providerId="ADAL" clId="{3A1BA54F-49B1-4EE2-9623-B5F16CB06094}" dt="2021-11-23T01:51:35.640" v="2125" actId="14100"/>
          <ac:picMkLst>
            <pc:docMk/>
            <pc:sldMk cId="3426272345" sldId="306"/>
            <ac:picMk id="9" creationId="{4C0C176A-B117-4DDC-8235-EB9E3689AA65}"/>
          </ac:picMkLst>
        </pc:picChg>
      </pc:sldChg>
      <pc:sldMasterChg chg="delSldLayout">
        <pc:chgData name="Rebecca Welsh" userId="bcd6985d-7d97-4963-948f-d3321c2577e0" providerId="ADAL" clId="{3A1BA54F-49B1-4EE2-9623-B5F16CB06094}" dt="2021-11-23T01:26:47.443" v="1900" actId="47"/>
        <pc:sldMasterMkLst>
          <pc:docMk/>
          <pc:sldMasterMk cId="215862698" sldId="2147483648"/>
        </pc:sldMasterMkLst>
        <pc:sldLayoutChg chg="del">
          <pc:chgData name="Rebecca Welsh" userId="bcd6985d-7d97-4963-948f-d3321c2577e0" providerId="ADAL" clId="{3A1BA54F-49B1-4EE2-9623-B5F16CB06094}" dt="2021-11-23T01:26:47.443" v="1900" actId="47"/>
          <pc:sldLayoutMkLst>
            <pc:docMk/>
            <pc:sldMasterMk cId="215862698" sldId="2147483648"/>
            <pc:sldLayoutMk cId="589563973" sldId="2147483669"/>
          </pc:sldLayoutMkLst>
        </pc:sldLayoutChg>
      </pc:sldMasterChg>
    </pc:docChg>
  </pc:docChgLst>
  <pc:docChgLst>
    <pc:chgData name="Stacy Mohan" userId="6086f4df-27bd-46cf-aff6-c633e53b4b09" providerId="ADAL" clId="{D36DC679-987D-4727-9AED-3138E2740FD3}"/>
    <pc:docChg chg="delSld modSld">
      <pc:chgData name="Stacy Mohan" userId="6086f4df-27bd-46cf-aff6-c633e53b4b09" providerId="ADAL" clId="{D36DC679-987D-4727-9AED-3138E2740FD3}" dt="2022-09-06T00:09:04.220" v="31" actId="47"/>
      <pc:docMkLst>
        <pc:docMk/>
      </pc:docMkLst>
      <pc:sldChg chg="del">
        <pc:chgData name="Stacy Mohan" userId="6086f4df-27bd-46cf-aff6-c633e53b4b09" providerId="ADAL" clId="{D36DC679-987D-4727-9AED-3138E2740FD3}" dt="2022-09-06T00:09:04.220" v="31" actId="47"/>
        <pc:sldMkLst>
          <pc:docMk/>
          <pc:sldMk cId="3935656588" sldId="288"/>
        </pc:sldMkLst>
      </pc:sldChg>
      <pc:sldChg chg="modSp mod">
        <pc:chgData name="Stacy Mohan" userId="6086f4df-27bd-46cf-aff6-c633e53b4b09" providerId="ADAL" clId="{D36DC679-987D-4727-9AED-3138E2740FD3}" dt="2022-09-06T00:06:39.454" v="20" actId="20577"/>
        <pc:sldMkLst>
          <pc:docMk/>
          <pc:sldMk cId="882567394" sldId="289"/>
        </pc:sldMkLst>
        <pc:spChg chg="mod">
          <ac:chgData name="Stacy Mohan" userId="6086f4df-27bd-46cf-aff6-c633e53b4b09" providerId="ADAL" clId="{D36DC679-987D-4727-9AED-3138E2740FD3}" dt="2022-09-06T00:06:39.454" v="20" actId="20577"/>
          <ac:spMkLst>
            <pc:docMk/>
            <pc:sldMk cId="882567394" sldId="289"/>
            <ac:spMk id="6" creationId="{B70AA8FF-AE40-45FF-8AD9-3BE643447BDC}"/>
          </ac:spMkLst>
        </pc:spChg>
      </pc:sldChg>
      <pc:sldChg chg="modSp mod">
        <pc:chgData name="Stacy Mohan" userId="6086f4df-27bd-46cf-aff6-c633e53b4b09" providerId="ADAL" clId="{D36DC679-987D-4727-9AED-3138E2740FD3}" dt="2022-09-06T00:05:23.239" v="7" actId="20577"/>
        <pc:sldMkLst>
          <pc:docMk/>
          <pc:sldMk cId="2067100549" sldId="290"/>
        </pc:sldMkLst>
        <pc:spChg chg="mod">
          <ac:chgData name="Stacy Mohan" userId="6086f4df-27bd-46cf-aff6-c633e53b4b09" providerId="ADAL" clId="{D36DC679-987D-4727-9AED-3138E2740FD3}" dt="2022-09-06T00:05:23.239" v="7" actId="20577"/>
          <ac:spMkLst>
            <pc:docMk/>
            <pc:sldMk cId="2067100549" sldId="290"/>
            <ac:spMk id="3" creationId="{B423F1EE-F135-4F18-9D6C-316A8A38BA8E}"/>
          </ac:spMkLst>
        </pc:spChg>
      </pc:sldChg>
      <pc:sldChg chg="del">
        <pc:chgData name="Stacy Mohan" userId="6086f4df-27bd-46cf-aff6-c633e53b4b09" providerId="ADAL" clId="{D36DC679-987D-4727-9AED-3138E2740FD3}" dt="2022-09-06T00:08:37.206" v="22" actId="47"/>
        <pc:sldMkLst>
          <pc:docMk/>
          <pc:sldMk cId="1157798364" sldId="291"/>
        </pc:sldMkLst>
      </pc:sldChg>
      <pc:sldChg chg="addSp modSp">
        <pc:chgData name="Stacy Mohan" userId="6086f4df-27bd-46cf-aff6-c633e53b4b09" providerId="ADAL" clId="{D36DC679-987D-4727-9AED-3138E2740FD3}" dt="2022-09-06T00:07:57.107" v="21"/>
        <pc:sldMkLst>
          <pc:docMk/>
          <pc:sldMk cId="4203382637" sldId="300"/>
        </pc:sldMkLst>
        <pc:picChg chg="add mod">
          <ac:chgData name="Stacy Mohan" userId="6086f4df-27bd-46cf-aff6-c633e53b4b09" providerId="ADAL" clId="{D36DC679-987D-4727-9AED-3138E2740FD3}" dt="2022-09-06T00:07:57.107" v="21"/>
          <ac:picMkLst>
            <pc:docMk/>
            <pc:sldMk cId="4203382637" sldId="300"/>
            <ac:picMk id="3" creationId="{8BBBD84A-0EE5-D23E-75BC-5DF46E08B01D}"/>
          </ac:picMkLst>
        </pc:picChg>
      </pc:sldChg>
      <pc:sldChg chg="del">
        <pc:chgData name="Stacy Mohan" userId="6086f4df-27bd-46cf-aff6-c633e53b4b09" providerId="ADAL" clId="{D36DC679-987D-4727-9AED-3138E2740FD3}" dt="2022-09-06T00:08:37.206" v="22" actId="47"/>
        <pc:sldMkLst>
          <pc:docMk/>
          <pc:sldMk cId="3813072970" sldId="301"/>
        </pc:sldMkLst>
      </pc:sldChg>
      <pc:sldChg chg="del">
        <pc:chgData name="Stacy Mohan" userId="6086f4df-27bd-46cf-aff6-c633e53b4b09" providerId="ADAL" clId="{D36DC679-987D-4727-9AED-3138E2740FD3}" dt="2022-09-06T00:08:37.206" v="22" actId="47"/>
        <pc:sldMkLst>
          <pc:docMk/>
          <pc:sldMk cId="1307760895" sldId="302"/>
        </pc:sldMkLst>
      </pc:sldChg>
      <pc:sldChg chg="del">
        <pc:chgData name="Stacy Mohan" userId="6086f4df-27bd-46cf-aff6-c633e53b4b09" providerId="ADAL" clId="{D36DC679-987D-4727-9AED-3138E2740FD3}" dt="2022-09-06T00:08:37.206" v="22" actId="47"/>
        <pc:sldMkLst>
          <pc:docMk/>
          <pc:sldMk cId="2884334628" sldId="303"/>
        </pc:sldMkLst>
      </pc:sldChg>
      <pc:sldChg chg="del">
        <pc:chgData name="Stacy Mohan" userId="6086f4df-27bd-46cf-aff6-c633e53b4b09" providerId="ADAL" clId="{D36DC679-987D-4727-9AED-3138E2740FD3}" dt="2022-09-06T00:08:37.206" v="22" actId="47"/>
        <pc:sldMkLst>
          <pc:docMk/>
          <pc:sldMk cId="4132621838" sldId="304"/>
        </pc:sldMkLst>
      </pc:sldChg>
      <pc:sldChg chg="del">
        <pc:chgData name="Stacy Mohan" userId="6086f4df-27bd-46cf-aff6-c633e53b4b09" providerId="ADAL" clId="{D36DC679-987D-4727-9AED-3138E2740FD3}" dt="2022-09-06T00:08:41.381" v="23" actId="47"/>
        <pc:sldMkLst>
          <pc:docMk/>
          <pc:sldMk cId="3426272345" sldId="306"/>
        </pc:sldMkLst>
      </pc:sldChg>
      <pc:sldChg chg="del">
        <pc:chgData name="Stacy Mohan" userId="6086f4df-27bd-46cf-aff6-c633e53b4b09" providerId="ADAL" clId="{D36DC679-987D-4727-9AED-3138E2740FD3}" dt="2022-09-06T00:05:31.317" v="8" actId="47"/>
        <pc:sldMkLst>
          <pc:docMk/>
          <pc:sldMk cId="2942865235" sldId="307"/>
        </pc:sldMkLst>
      </pc:sldChg>
      <pc:sldChg chg="del">
        <pc:chgData name="Stacy Mohan" userId="6086f4df-27bd-46cf-aff6-c633e53b4b09" providerId="ADAL" clId="{D36DC679-987D-4727-9AED-3138E2740FD3}" dt="2022-09-06T00:08:45.876" v="24" actId="47"/>
        <pc:sldMkLst>
          <pc:docMk/>
          <pc:sldMk cId="72325603" sldId="308"/>
        </pc:sldMkLst>
      </pc:sldChg>
      <pc:sldChg chg="del">
        <pc:chgData name="Stacy Mohan" userId="6086f4df-27bd-46cf-aff6-c633e53b4b09" providerId="ADAL" clId="{D36DC679-987D-4727-9AED-3138E2740FD3}" dt="2022-09-06T00:08:49.079" v="27" actId="47"/>
        <pc:sldMkLst>
          <pc:docMk/>
          <pc:sldMk cId="3674158249" sldId="348"/>
        </pc:sldMkLst>
      </pc:sldChg>
      <pc:sldChg chg="del">
        <pc:chgData name="Stacy Mohan" userId="6086f4df-27bd-46cf-aff6-c633e53b4b09" providerId="ADAL" clId="{D36DC679-987D-4727-9AED-3138E2740FD3}" dt="2022-09-06T00:08:48.595" v="26" actId="47"/>
        <pc:sldMkLst>
          <pc:docMk/>
          <pc:sldMk cId="2895986403" sldId="350"/>
        </pc:sldMkLst>
      </pc:sldChg>
      <pc:sldChg chg="del">
        <pc:chgData name="Stacy Mohan" userId="6086f4df-27bd-46cf-aff6-c633e53b4b09" providerId="ADAL" clId="{D36DC679-987D-4727-9AED-3138E2740FD3}" dt="2022-09-06T00:08:49.991" v="28" actId="47"/>
        <pc:sldMkLst>
          <pc:docMk/>
          <pc:sldMk cId="2841915908" sldId="351"/>
        </pc:sldMkLst>
      </pc:sldChg>
      <pc:sldChg chg="del">
        <pc:chgData name="Stacy Mohan" userId="6086f4df-27bd-46cf-aff6-c633e53b4b09" providerId="ADAL" clId="{D36DC679-987D-4727-9AED-3138E2740FD3}" dt="2022-09-06T00:08:47.618" v="25" actId="47"/>
        <pc:sldMkLst>
          <pc:docMk/>
          <pc:sldMk cId="2046469440" sldId="360"/>
        </pc:sldMkLst>
      </pc:sldChg>
      <pc:sldChg chg="del">
        <pc:chgData name="Stacy Mohan" userId="6086f4df-27bd-46cf-aff6-c633e53b4b09" providerId="ADAL" clId="{D36DC679-987D-4727-9AED-3138E2740FD3}" dt="2022-09-06T00:08:53.868" v="29" actId="47"/>
        <pc:sldMkLst>
          <pc:docMk/>
          <pc:sldMk cId="1699202404" sldId="387"/>
        </pc:sldMkLst>
      </pc:sldChg>
      <pc:sldChg chg="del">
        <pc:chgData name="Stacy Mohan" userId="6086f4df-27bd-46cf-aff6-c633e53b4b09" providerId="ADAL" clId="{D36DC679-987D-4727-9AED-3138E2740FD3}" dt="2022-09-06T00:08:58.420" v="30" actId="47"/>
        <pc:sldMkLst>
          <pc:docMk/>
          <pc:sldMk cId="2935751483" sldId="389"/>
        </pc:sldMkLst>
      </pc:sldChg>
      <pc:sldChg chg="modSp mod">
        <pc:chgData name="Stacy Mohan" userId="6086f4df-27bd-46cf-aff6-c633e53b4b09" providerId="ADAL" clId="{D36DC679-987D-4727-9AED-3138E2740FD3}" dt="2022-09-06T00:05:13.179" v="0" actId="207"/>
        <pc:sldMkLst>
          <pc:docMk/>
          <pc:sldMk cId="3659418883" sldId="391"/>
        </pc:sldMkLst>
        <pc:spChg chg="mod">
          <ac:chgData name="Stacy Mohan" userId="6086f4df-27bd-46cf-aff6-c633e53b4b09" providerId="ADAL" clId="{D36DC679-987D-4727-9AED-3138E2740FD3}" dt="2022-09-06T00:05:13.179" v="0" actId="207"/>
          <ac:spMkLst>
            <pc:docMk/>
            <pc:sldMk cId="3659418883" sldId="391"/>
            <ac:spMk id="3" creationId="{6DF2F4A5-069B-4E3C-A76D-0F5B61494B2C}"/>
          </ac:spMkLst>
        </pc:spChg>
      </pc:sldChg>
    </pc:docChg>
  </pc:docChgLst>
  <pc:docChgLst>
    <pc:chgData name="Rebecca Welsh" userId="bcd6985d-7d97-4963-948f-d3321c2577e0" providerId="ADAL" clId="{321F3162-052E-41D9-AEA0-311A402B609F}"/>
    <pc:docChg chg="custSel modSld">
      <pc:chgData name="Rebecca Welsh" userId="bcd6985d-7d97-4963-948f-d3321c2577e0" providerId="ADAL" clId="{321F3162-052E-41D9-AEA0-311A402B609F}" dt="2022-05-31T02:46:49.431" v="4430" actId="20577"/>
      <pc:docMkLst>
        <pc:docMk/>
      </pc:docMkLst>
      <pc:sldChg chg="modNotesTx">
        <pc:chgData name="Rebecca Welsh" userId="bcd6985d-7d97-4963-948f-d3321c2577e0" providerId="ADAL" clId="{321F3162-052E-41D9-AEA0-311A402B609F}" dt="2022-05-31T02:46:32.989" v="4421" actId="20577"/>
        <pc:sldMkLst>
          <pc:docMk/>
          <pc:sldMk cId="882567394" sldId="289"/>
        </pc:sldMkLst>
      </pc:sldChg>
      <pc:sldChg chg="modNotesTx">
        <pc:chgData name="Rebecca Welsh" userId="bcd6985d-7d97-4963-948f-d3321c2577e0" providerId="ADAL" clId="{321F3162-052E-41D9-AEA0-311A402B609F}" dt="2022-05-31T02:46:22.474" v="4416" actId="20577"/>
        <pc:sldMkLst>
          <pc:docMk/>
          <pc:sldMk cId="2067100549" sldId="290"/>
        </pc:sldMkLst>
      </pc:sldChg>
      <pc:sldChg chg="modNotesTx">
        <pc:chgData name="Rebecca Welsh" userId="bcd6985d-7d97-4963-948f-d3321c2577e0" providerId="ADAL" clId="{321F3162-052E-41D9-AEA0-311A402B609F}" dt="2022-05-31T02:46:38.257" v="4424" actId="20577"/>
        <pc:sldMkLst>
          <pc:docMk/>
          <pc:sldMk cId="1157798364" sldId="291"/>
        </pc:sldMkLst>
      </pc:sldChg>
      <pc:sldChg chg="modNotesTx">
        <pc:chgData name="Rebecca Welsh" userId="bcd6985d-7d97-4963-948f-d3321c2577e0" providerId="ADAL" clId="{321F3162-052E-41D9-AEA0-311A402B609F}" dt="2022-05-31T02:46:30.967" v="4420" actId="20577"/>
        <pc:sldMkLst>
          <pc:docMk/>
          <pc:sldMk cId="321008430" sldId="298"/>
        </pc:sldMkLst>
      </pc:sldChg>
      <pc:sldChg chg="modNotesTx">
        <pc:chgData name="Rebecca Welsh" userId="bcd6985d-7d97-4963-948f-d3321c2577e0" providerId="ADAL" clId="{321F3162-052E-41D9-AEA0-311A402B609F}" dt="2022-05-31T02:46:34.777" v="4422" actId="20577"/>
        <pc:sldMkLst>
          <pc:docMk/>
          <pc:sldMk cId="4203382637" sldId="300"/>
        </pc:sldMkLst>
      </pc:sldChg>
      <pc:sldChg chg="modNotesTx">
        <pc:chgData name="Rebecca Welsh" userId="bcd6985d-7d97-4963-948f-d3321c2577e0" providerId="ADAL" clId="{321F3162-052E-41D9-AEA0-311A402B609F}" dt="2022-05-31T02:46:39.923" v="4425" actId="20577"/>
        <pc:sldMkLst>
          <pc:docMk/>
          <pc:sldMk cId="3813072970" sldId="301"/>
        </pc:sldMkLst>
      </pc:sldChg>
      <pc:sldChg chg="modNotesTx">
        <pc:chgData name="Rebecca Welsh" userId="bcd6985d-7d97-4963-948f-d3321c2577e0" providerId="ADAL" clId="{321F3162-052E-41D9-AEA0-311A402B609F}" dt="2022-05-31T02:46:43.338" v="4427" actId="20577"/>
        <pc:sldMkLst>
          <pc:docMk/>
          <pc:sldMk cId="1307760895" sldId="302"/>
        </pc:sldMkLst>
      </pc:sldChg>
      <pc:sldChg chg="modNotesTx">
        <pc:chgData name="Rebecca Welsh" userId="bcd6985d-7d97-4963-948f-d3321c2577e0" providerId="ADAL" clId="{321F3162-052E-41D9-AEA0-311A402B609F}" dt="2022-05-31T02:46:45.491" v="4428" actId="20577"/>
        <pc:sldMkLst>
          <pc:docMk/>
          <pc:sldMk cId="2884334628" sldId="303"/>
        </pc:sldMkLst>
      </pc:sldChg>
      <pc:sldChg chg="modNotesTx">
        <pc:chgData name="Rebecca Welsh" userId="bcd6985d-7d97-4963-948f-d3321c2577e0" providerId="ADAL" clId="{321F3162-052E-41D9-AEA0-311A402B609F}" dt="2022-05-31T02:46:47.260" v="4429" actId="20577"/>
        <pc:sldMkLst>
          <pc:docMk/>
          <pc:sldMk cId="4132621838" sldId="304"/>
        </pc:sldMkLst>
      </pc:sldChg>
      <pc:sldChg chg="modNotesTx">
        <pc:chgData name="Rebecca Welsh" userId="bcd6985d-7d97-4963-948f-d3321c2577e0" providerId="ADAL" clId="{321F3162-052E-41D9-AEA0-311A402B609F}" dt="2022-05-31T02:46:49.431" v="4430" actId="20577"/>
        <pc:sldMkLst>
          <pc:docMk/>
          <pc:sldMk cId="3426272345" sldId="306"/>
        </pc:sldMkLst>
      </pc:sldChg>
      <pc:sldChg chg="modNotesTx">
        <pc:chgData name="Rebecca Welsh" userId="bcd6985d-7d97-4963-948f-d3321c2577e0" providerId="ADAL" clId="{321F3162-052E-41D9-AEA0-311A402B609F}" dt="2022-05-31T02:46:28.294" v="4419" actId="20577"/>
        <pc:sldMkLst>
          <pc:docMk/>
          <pc:sldMk cId="2942865235" sldId="307"/>
        </pc:sldMkLst>
      </pc:sldChg>
      <pc:sldChg chg="modNotesTx">
        <pc:chgData name="Rebecca Welsh" userId="bcd6985d-7d97-4963-948f-d3321c2577e0" providerId="ADAL" clId="{321F3162-052E-41D9-AEA0-311A402B609F}" dt="2022-05-23T21:01:40.214" v="5" actId="20577"/>
        <pc:sldMkLst>
          <pc:docMk/>
          <pc:sldMk cId="3659418883" sldId="391"/>
        </pc:sldMkLst>
      </pc:sldChg>
    </pc:docChg>
  </pc:docChgLst>
  <pc:docChgLst>
    <pc:chgData name="Rebecca Welsh" userId="bcd6985d-7d97-4963-948f-d3321c2577e0" providerId="ADAL" clId="{F6FD4A9E-4902-49E5-A307-DBAD52648E6F}"/>
    <pc:docChg chg="undo custSel addSld delSld modSld">
      <pc:chgData name="Rebecca Welsh" userId="bcd6985d-7d97-4963-948f-d3321c2577e0" providerId="ADAL" clId="{F6FD4A9E-4902-49E5-A307-DBAD52648E6F}" dt="2022-04-26T04:43:41.810" v="1344" actId="478"/>
      <pc:docMkLst>
        <pc:docMk/>
      </pc:docMkLst>
      <pc:sldChg chg="del">
        <pc:chgData name="Rebecca Welsh" userId="bcd6985d-7d97-4963-948f-d3321c2577e0" providerId="ADAL" clId="{F6FD4A9E-4902-49E5-A307-DBAD52648E6F}" dt="2022-04-26T03:53:10.366" v="1154" actId="47"/>
        <pc:sldMkLst>
          <pc:docMk/>
          <pc:sldMk cId="3728899779" sldId="287"/>
        </pc:sldMkLst>
      </pc:sldChg>
      <pc:sldChg chg="add del">
        <pc:chgData name="Rebecca Welsh" userId="bcd6985d-7d97-4963-948f-d3321c2577e0" providerId="ADAL" clId="{F6FD4A9E-4902-49E5-A307-DBAD52648E6F}" dt="2022-04-26T04:38:35.932" v="1258" actId="2696"/>
        <pc:sldMkLst>
          <pc:docMk/>
          <pc:sldMk cId="3935656588" sldId="288"/>
        </pc:sldMkLst>
      </pc:sldChg>
      <pc:sldChg chg="addSp delSp modSp mod">
        <pc:chgData name="Rebecca Welsh" userId="bcd6985d-7d97-4963-948f-d3321c2577e0" providerId="ADAL" clId="{F6FD4A9E-4902-49E5-A307-DBAD52648E6F}" dt="2022-04-26T04:17:57.010" v="1197" actId="207"/>
        <pc:sldMkLst>
          <pc:docMk/>
          <pc:sldMk cId="2067100549" sldId="290"/>
        </pc:sldMkLst>
        <pc:spChg chg="add mod">
          <ac:chgData name="Rebecca Welsh" userId="bcd6985d-7d97-4963-948f-d3321c2577e0" providerId="ADAL" clId="{F6FD4A9E-4902-49E5-A307-DBAD52648E6F}" dt="2022-04-26T04:17:57.010" v="1197" actId="207"/>
          <ac:spMkLst>
            <pc:docMk/>
            <pc:sldMk cId="2067100549" sldId="290"/>
            <ac:spMk id="8" creationId="{AA070812-72B0-48DD-AD85-3E013C66E485}"/>
          </ac:spMkLst>
        </pc:spChg>
        <pc:picChg chg="mod">
          <ac:chgData name="Rebecca Welsh" userId="bcd6985d-7d97-4963-948f-d3321c2577e0" providerId="ADAL" clId="{F6FD4A9E-4902-49E5-A307-DBAD52648E6F}" dt="2022-04-26T04:17:31.550" v="1194" actId="1076"/>
          <ac:picMkLst>
            <pc:docMk/>
            <pc:sldMk cId="2067100549" sldId="290"/>
            <ac:picMk id="12" creationId="{CCB0618E-7280-4016-A8FF-41F625330213}"/>
          </ac:picMkLst>
        </pc:picChg>
        <pc:picChg chg="add del">
          <ac:chgData name="Rebecca Welsh" userId="bcd6985d-7d97-4963-948f-d3321c2577e0" providerId="ADAL" clId="{F6FD4A9E-4902-49E5-A307-DBAD52648E6F}" dt="2022-04-26T04:08:19.987" v="1183"/>
          <ac:picMkLst>
            <pc:docMk/>
            <pc:sldMk cId="2067100549" sldId="290"/>
            <ac:picMk id="1026" creationId="{F1F69557-F5F9-4156-9583-0F0B71F02838}"/>
          </ac:picMkLst>
        </pc:picChg>
        <pc:picChg chg="add del">
          <ac:chgData name="Rebecca Welsh" userId="bcd6985d-7d97-4963-948f-d3321c2577e0" providerId="ADAL" clId="{F6FD4A9E-4902-49E5-A307-DBAD52648E6F}" dt="2022-04-26T04:08:24.401" v="1185"/>
          <ac:picMkLst>
            <pc:docMk/>
            <pc:sldMk cId="2067100549" sldId="290"/>
            <ac:picMk id="1028" creationId="{7794FD37-E666-4E5E-AE5B-3D119B7EA308}"/>
          </ac:picMkLst>
        </pc:picChg>
      </pc:sldChg>
      <pc:sldChg chg="addSp delSp modSp mod">
        <pc:chgData name="Rebecca Welsh" userId="bcd6985d-7d97-4963-948f-d3321c2577e0" providerId="ADAL" clId="{F6FD4A9E-4902-49E5-A307-DBAD52648E6F}" dt="2022-04-26T04:41:53.500" v="1336" actId="478"/>
        <pc:sldMkLst>
          <pc:docMk/>
          <pc:sldMk cId="1157798364" sldId="291"/>
        </pc:sldMkLst>
        <pc:spChg chg="add del mod">
          <ac:chgData name="Rebecca Welsh" userId="bcd6985d-7d97-4963-948f-d3321c2577e0" providerId="ADAL" clId="{F6FD4A9E-4902-49E5-A307-DBAD52648E6F}" dt="2022-04-26T04:41:53.500" v="1336" actId="478"/>
          <ac:spMkLst>
            <pc:docMk/>
            <pc:sldMk cId="1157798364" sldId="291"/>
            <ac:spMk id="7" creationId="{73001C3F-CD1E-4918-8B24-4887BC6670CB}"/>
          </ac:spMkLst>
        </pc:spChg>
      </pc:sldChg>
      <pc:sldChg chg="addSp delSp modSp mod">
        <pc:chgData name="Rebecca Welsh" userId="bcd6985d-7d97-4963-948f-d3321c2577e0" providerId="ADAL" clId="{F6FD4A9E-4902-49E5-A307-DBAD52648E6F}" dt="2022-04-26T04:41:33.218" v="1334" actId="1076"/>
        <pc:sldMkLst>
          <pc:docMk/>
          <pc:sldMk cId="321008430" sldId="298"/>
        </pc:sldMkLst>
        <pc:spChg chg="add del mod">
          <ac:chgData name="Rebecca Welsh" userId="bcd6985d-7d97-4963-948f-d3321c2577e0" providerId="ADAL" clId="{F6FD4A9E-4902-49E5-A307-DBAD52648E6F}" dt="2022-04-26T04:41:25.932" v="1331" actId="478"/>
          <ac:spMkLst>
            <pc:docMk/>
            <pc:sldMk cId="321008430" sldId="298"/>
            <ac:spMk id="7" creationId="{2A574C92-84AD-40BB-8E7D-6C59586952AA}"/>
          </ac:spMkLst>
        </pc:spChg>
        <pc:picChg chg="mod">
          <ac:chgData name="Rebecca Welsh" userId="bcd6985d-7d97-4963-948f-d3321c2577e0" providerId="ADAL" clId="{F6FD4A9E-4902-49E5-A307-DBAD52648E6F}" dt="2022-04-26T04:41:33.218" v="1334" actId="1076"/>
          <ac:picMkLst>
            <pc:docMk/>
            <pc:sldMk cId="321008430" sldId="298"/>
            <ac:picMk id="3074" creationId="{6A504F47-2F97-4413-912E-3BCAED134A1D}"/>
          </ac:picMkLst>
        </pc:picChg>
      </pc:sldChg>
      <pc:sldChg chg="addSp delSp modSp mod">
        <pc:chgData name="Rebecca Welsh" userId="bcd6985d-7d97-4963-948f-d3321c2577e0" providerId="ADAL" clId="{F6FD4A9E-4902-49E5-A307-DBAD52648E6F}" dt="2022-04-26T04:42:10.658" v="1337" actId="478"/>
        <pc:sldMkLst>
          <pc:docMk/>
          <pc:sldMk cId="3813072970" sldId="301"/>
        </pc:sldMkLst>
        <pc:spChg chg="add del mod">
          <ac:chgData name="Rebecca Welsh" userId="bcd6985d-7d97-4963-948f-d3321c2577e0" providerId="ADAL" clId="{F6FD4A9E-4902-49E5-A307-DBAD52648E6F}" dt="2022-04-26T04:42:10.658" v="1337" actId="478"/>
          <ac:spMkLst>
            <pc:docMk/>
            <pc:sldMk cId="3813072970" sldId="301"/>
            <ac:spMk id="7" creationId="{F00D879B-695C-4129-9256-2B635940DFD1}"/>
          </ac:spMkLst>
        </pc:spChg>
      </pc:sldChg>
      <pc:sldChg chg="addSp delSp modSp mod">
        <pc:chgData name="Rebecca Welsh" userId="bcd6985d-7d97-4963-948f-d3321c2577e0" providerId="ADAL" clId="{F6FD4A9E-4902-49E5-A307-DBAD52648E6F}" dt="2022-04-26T04:42:31.887" v="1340" actId="478"/>
        <pc:sldMkLst>
          <pc:docMk/>
          <pc:sldMk cId="1307760895" sldId="302"/>
        </pc:sldMkLst>
        <pc:spChg chg="add del mod">
          <ac:chgData name="Rebecca Welsh" userId="bcd6985d-7d97-4963-948f-d3321c2577e0" providerId="ADAL" clId="{F6FD4A9E-4902-49E5-A307-DBAD52648E6F}" dt="2022-04-26T04:42:31.887" v="1340" actId="478"/>
          <ac:spMkLst>
            <pc:docMk/>
            <pc:sldMk cId="1307760895" sldId="302"/>
            <ac:spMk id="7" creationId="{231F41B8-A607-4439-8436-BB8DF28DF0A7}"/>
          </ac:spMkLst>
        </pc:spChg>
      </pc:sldChg>
      <pc:sldChg chg="addSp delSp modSp mod">
        <pc:chgData name="Rebecca Welsh" userId="bcd6985d-7d97-4963-948f-d3321c2577e0" providerId="ADAL" clId="{F6FD4A9E-4902-49E5-A307-DBAD52648E6F}" dt="2022-04-26T04:42:49.083" v="1341" actId="478"/>
        <pc:sldMkLst>
          <pc:docMk/>
          <pc:sldMk cId="2884334628" sldId="303"/>
        </pc:sldMkLst>
        <pc:spChg chg="add del mod">
          <ac:chgData name="Rebecca Welsh" userId="bcd6985d-7d97-4963-948f-d3321c2577e0" providerId="ADAL" clId="{F6FD4A9E-4902-49E5-A307-DBAD52648E6F}" dt="2022-04-26T04:42:49.083" v="1341" actId="478"/>
          <ac:spMkLst>
            <pc:docMk/>
            <pc:sldMk cId="2884334628" sldId="303"/>
            <ac:spMk id="7" creationId="{D4107EC0-53E4-4A3B-95E2-7BCAE9171E9B}"/>
          </ac:spMkLst>
        </pc:spChg>
      </pc:sldChg>
      <pc:sldChg chg="addSp delSp modSp mod">
        <pc:chgData name="Rebecca Welsh" userId="bcd6985d-7d97-4963-948f-d3321c2577e0" providerId="ADAL" clId="{F6FD4A9E-4902-49E5-A307-DBAD52648E6F}" dt="2022-04-26T04:43:10.856" v="1342" actId="478"/>
        <pc:sldMkLst>
          <pc:docMk/>
          <pc:sldMk cId="4132621838" sldId="304"/>
        </pc:sldMkLst>
        <pc:spChg chg="add del mod">
          <ac:chgData name="Rebecca Welsh" userId="bcd6985d-7d97-4963-948f-d3321c2577e0" providerId="ADAL" clId="{F6FD4A9E-4902-49E5-A307-DBAD52648E6F}" dt="2022-04-26T04:43:10.856" v="1342" actId="478"/>
          <ac:spMkLst>
            <pc:docMk/>
            <pc:sldMk cId="4132621838" sldId="304"/>
            <ac:spMk id="7" creationId="{FB3D8B60-2415-4F96-8E0B-CF57E8FC0F31}"/>
          </ac:spMkLst>
        </pc:spChg>
      </pc:sldChg>
      <pc:sldChg chg="addSp delSp modSp mod">
        <pc:chgData name="Rebecca Welsh" userId="bcd6985d-7d97-4963-948f-d3321c2577e0" providerId="ADAL" clId="{F6FD4A9E-4902-49E5-A307-DBAD52648E6F}" dt="2022-04-26T04:43:25.298" v="1343" actId="478"/>
        <pc:sldMkLst>
          <pc:docMk/>
          <pc:sldMk cId="3426272345" sldId="306"/>
        </pc:sldMkLst>
        <pc:spChg chg="add del mod">
          <ac:chgData name="Rebecca Welsh" userId="bcd6985d-7d97-4963-948f-d3321c2577e0" providerId="ADAL" clId="{F6FD4A9E-4902-49E5-A307-DBAD52648E6F}" dt="2022-04-26T04:43:25.298" v="1343" actId="478"/>
          <ac:spMkLst>
            <pc:docMk/>
            <pc:sldMk cId="3426272345" sldId="306"/>
            <ac:spMk id="7" creationId="{140CE12E-0FB9-4B35-823E-102E28C72ADB}"/>
          </ac:spMkLst>
        </pc:spChg>
      </pc:sldChg>
      <pc:sldChg chg="addSp delSp modSp new mod">
        <pc:chgData name="Rebecca Welsh" userId="bcd6985d-7d97-4963-948f-d3321c2577e0" providerId="ADAL" clId="{F6FD4A9E-4902-49E5-A307-DBAD52648E6F}" dt="2022-04-26T04:41:08.517" v="1330" actId="478"/>
        <pc:sldMkLst>
          <pc:docMk/>
          <pc:sldMk cId="2942865235" sldId="307"/>
        </pc:sldMkLst>
        <pc:spChg chg="mod">
          <ac:chgData name="Rebecca Welsh" userId="bcd6985d-7d97-4963-948f-d3321c2577e0" providerId="ADAL" clId="{F6FD4A9E-4902-49E5-A307-DBAD52648E6F}" dt="2022-04-26T04:40:56.333" v="1329" actId="20577"/>
          <ac:spMkLst>
            <pc:docMk/>
            <pc:sldMk cId="2942865235" sldId="307"/>
            <ac:spMk id="2" creationId="{4113327D-BC30-462E-BC4E-AC87425C8B19}"/>
          </ac:spMkLst>
        </pc:spChg>
        <pc:spChg chg="mod">
          <ac:chgData name="Rebecca Welsh" userId="bcd6985d-7d97-4963-948f-d3321c2577e0" providerId="ADAL" clId="{F6FD4A9E-4902-49E5-A307-DBAD52648E6F}" dt="2022-04-26T04:18:21.787" v="1206"/>
          <ac:spMkLst>
            <pc:docMk/>
            <pc:sldMk cId="2942865235" sldId="307"/>
            <ac:spMk id="3" creationId="{E996E4C1-518B-4719-8566-0AB22B006D03}"/>
          </ac:spMkLst>
        </pc:spChg>
        <pc:spChg chg="add del mod">
          <ac:chgData name="Rebecca Welsh" userId="bcd6985d-7d97-4963-948f-d3321c2577e0" providerId="ADAL" clId="{F6FD4A9E-4902-49E5-A307-DBAD52648E6F}" dt="2022-04-26T04:41:08.517" v="1330" actId="478"/>
          <ac:spMkLst>
            <pc:docMk/>
            <pc:sldMk cId="2942865235" sldId="307"/>
            <ac:spMk id="7" creationId="{FDD30240-3ADF-47C6-B9EF-960AE4A4B75C}"/>
          </ac:spMkLst>
        </pc:spChg>
        <pc:graphicFrameChg chg="add del mod modGraphic">
          <ac:chgData name="Rebecca Welsh" userId="bcd6985d-7d97-4963-948f-d3321c2577e0" providerId="ADAL" clId="{F6FD4A9E-4902-49E5-A307-DBAD52648E6F}" dt="2022-04-26T02:13:00.042" v="207" actId="478"/>
          <ac:graphicFrameMkLst>
            <pc:docMk/>
            <pc:sldMk cId="2942865235" sldId="307"/>
            <ac:graphicFrameMk id="5" creationId="{B8253370-1B46-45F5-BAF9-1FF7B9441E37}"/>
          </ac:graphicFrameMkLst>
        </pc:graphicFrameChg>
        <pc:graphicFrameChg chg="add mod modGraphic">
          <ac:chgData name="Rebecca Welsh" userId="bcd6985d-7d97-4963-948f-d3321c2577e0" providerId="ADAL" clId="{F6FD4A9E-4902-49E5-A307-DBAD52648E6F}" dt="2022-04-26T02:32:45.577" v="446" actId="20577"/>
          <ac:graphicFrameMkLst>
            <pc:docMk/>
            <pc:sldMk cId="2942865235" sldId="307"/>
            <ac:graphicFrameMk id="6" creationId="{29F600B0-6F6D-4B2A-A944-ACAB1DC2A0EA}"/>
          </ac:graphicFrameMkLst>
        </pc:graphicFrameChg>
      </pc:sldChg>
      <pc:sldChg chg="addSp delSp modSp new mod">
        <pc:chgData name="Rebecca Welsh" userId="bcd6985d-7d97-4963-948f-d3321c2577e0" providerId="ADAL" clId="{F6FD4A9E-4902-49E5-A307-DBAD52648E6F}" dt="2022-04-26T04:43:41.810" v="1344" actId="478"/>
        <pc:sldMkLst>
          <pc:docMk/>
          <pc:sldMk cId="72325603" sldId="308"/>
        </pc:sldMkLst>
        <pc:spChg chg="mod">
          <ac:chgData name="Rebecca Welsh" userId="bcd6985d-7d97-4963-948f-d3321c2577e0" providerId="ADAL" clId="{F6FD4A9E-4902-49E5-A307-DBAD52648E6F}" dt="2022-04-26T02:45:47.245" v="719" actId="20577"/>
          <ac:spMkLst>
            <pc:docMk/>
            <pc:sldMk cId="72325603" sldId="308"/>
            <ac:spMk id="2" creationId="{97B58E42-1E82-4547-8AF4-8965B309CBE2}"/>
          </ac:spMkLst>
        </pc:spChg>
        <pc:spChg chg="mod">
          <ac:chgData name="Rebecca Welsh" userId="bcd6985d-7d97-4963-948f-d3321c2577e0" providerId="ADAL" clId="{F6FD4A9E-4902-49E5-A307-DBAD52648E6F}" dt="2022-04-26T03:52:33.896" v="1152" actId="20577"/>
          <ac:spMkLst>
            <pc:docMk/>
            <pc:sldMk cId="72325603" sldId="308"/>
            <ac:spMk id="3" creationId="{ECA3DF71-8164-48E2-AFE1-D95156A71C19}"/>
          </ac:spMkLst>
        </pc:spChg>
        <pc:spChg chg="del">
          <ac:chgData name="Rebecca Welsh" userId="bcd6985d-7d97-4963-948f-d3321c2577e0" providerId="ADAL" clId="{F6FD4A9E-4902-49E5-A307-DBAD52648E6F}" dt="2022-04-26T02:57:09.840" v="869" actId="478"/>
          <ac:spMkLst>
            <pc:docMk/>
            <pc:sldMk cId="72325603" sldId="308"/>
            <ac:spMk id="4" creationId="{EC08C8DB-7BD4-4847-A881-87C3D99B11B4}"/>
          </ac:spMkLst>
        </pc:spChg>
        <pc:spChg chg="add del mod">
          <ac:chgData name="Rebecca Welsh" userId="bcd6985d-7d97-4963-948f-d3321c2577e0" providerId="ADAL" clId="{F6FD4A9E-4902-49E5-A307-DBAD52648E6F}" dt="2022-04-26T04:43:41.810" v="1344" actId="478"/>
          <ac:spMkLst>
            <pc:docMk/>
            <pc:sldMk cId="72325603" sldId="308"/>
            <ac:spMk id="7" creationId="{9A19BB0B-A5BC-4F6E-99CF-F6A02500AFC9}"/>
          </ac:spMkLst>
        </pc:spChg>
        <pc:picChg chg="add mod">
          <ac:chgData name="Rebecca Welsh" userId="bcd6985d-7d97-4963-948f-d3321c2577e0" providerId="ADAL" clId="{F6FD4A9E-4902-49E5-A307-DBAD52648E6F}" dt="2022-04-26T04:26:35.773" v="1253" actId="1076"/>
          <ac:picMkLst>
            <pc:docMk/>
            <pc:sldMk cId="72325603" sldId="308"/>
            <ac:picMk id="6" creationId="{B819A9CE-EF8E-4514-B2E3-BA99C1879AC4}"/>
          </ac:picMkLst>
        </pc:picChg>
      </pc:sldChg>
      <pc:sldChg chg="modSp new del mod">
        <pc:chgData name="Rebecca Welsh" userId="bcd6985d-7d97-4963-948f-d3321c2577e0" providerId="ADAL" clId="{F6FD4A9E-4902-49E5-A307-DBAD52648E6F}" dt="2022-04-14T04:08:26.067" v="153" actId="2696"/>
        <pc:sldMkLst>
          <pc:docMk/>
          <pc:sldMk cId="192297644" sldId="308"/>
        </pc:sldMkLst>
        <pc:spChg chg="mod">
          <ac:chgData name="Rebecca Welsh" userId="bcd6985d-7d97-4963-948f-d3321c2577e0" providerId="ADAL" clId="{F6FD4A9E-4902-49E5-A307-DBAD52648E6F}" dt="2022-04-14T04:08:23.175" v="152" actId="20577"/>
          <ac:spMkLst>
            <pc:docMk/>
            <pc:sldMk cId="192297644" sldId="308"/>
            <ac:spMk id="2" creationId="{9846CF21-64FC-430B-8B20-434FD206C2C9}"/>
          </ac:spMkLst>
        </pc:spChg>
      </pc:sldChg>
      <pc:sldChg chg="modSp new del mod">
        <pc:chgData name="Rebecca Welsh" userId="bcd6985d-7d97-4963-948f-d3321c2577e0" providerId="ADAL" clId="{F6FD4A9E-4902-49E5-A307-DBAD52648E6F}" dt="2022-04-14T04:08:10.413" v="125" actId="2696"/>
        <pc:sldMkLst>
          <pc:docMk/>
          <pc:sldMk cId="4050678295" sldId="308"/>
        </pc:sldMkLst>
        <pc:spChg chg="mod">
          <ac:chgData name="Rebecca Welsh" userId="bcd6985d-7d97-4963-948f-d3321c2577e0" providerId="ADAL" clId="{F6FD4A9E-4902-49E5-A307-DBAD52648E6F}" dt="2022-04-14T04:08:05.481" v="124" actId="20577"/>
          <ac:spMkLst>
            <pc:docMk/>
            <pc:sldMk cId="4050678295" sldId="308"/>
            <ac:spMk id="2" creationId="{69002574-866F-4B58-97AF-DC9C5CAEE3B4}"/>
          </ac:spMkLst>
        </pc:spChg>
      </pc:sldChg>
      <pc:sldChg chg="modSp new del mod">
        <pc:chgData name="Rebecca Welsh" userId="bcd6985d-7d97-4963-948f-d3321c2577e0" providerId="ADAL" clId="{F6FD4A9E-4902-49E5-A307-DBAD52648E6F}" dt="2022-04-26T02:47:05.506" v="748" actId="2696"/>
        <pc:sldMkLst>
          <pc:docMk/>
          <pc:sldMk cId="1080242392" sldId="309"/>
        </pc:sldMkLst>
        <pc:spChg chg="mod">
          <ac:chgData name="Rebecca Welsh" userId="bcd6985d-7d97-4963-948f-d3321c2577e0" providerId="ADAL" clId="{F6FD4A9E-4902-49E5-A307-DBAD52648E6F}" dt="2022-04-26T02:46:57.253" v="745" actId="20577"/>
          <ac:spMkLst>
            <pc:docMk/>
            <pc:sldMk cId="1080242392" sldId="309"/>
            <ac:spMk id="2" creationId="{8CCD6C6F-16D5-488D-9BCA-2B63100AFD53}"/>
          </ac:spMkLst>
        </pc:spChg>
      </pc:sldChg>
      <pc:sldChg chg="new del">
        <pc:chgData name="Rebecca Welsh" userId="bcd6985d-7d97-4963-948f-d3321c2577e0" providerId="ADAL" clId="{F6FD4A9E-4902-49E5-A307-DBAD52648E6F}" dt="2022-04-26T03:53:14.087" v="1155" actId="47"/>
        <pc:sldMkLst>
          <pc:docMk/>
          <pc:sldMk cId="1382893353" sldId="309"/>
        </pc:sldMkLst>
      </pc:sldChg>
      <pc:sldChg chg="add del">
        <pc:chgData name="Rebecca Welsh" userId="bcd6985d-7d97-4963-948f-d3321c2577e0" providerId="ADAL" clId="{F6FD4A9E-4902-49E5-A307-DBAD52648E6F}" dt="2022-04-26T02:47:03.685" v="747" actId="2696"/>
        <pc:sldMkLst>
          <pc:docMk/>
          <pc:sldMk cId="1804574547" sldId="310"/>
        </pc:sldMkLst>
      </pc:sldChg>
      <pc:sldChg chg="add del">
        <pc:chgData name="Rebecca Welsh" userId="bcd6985d-7d97-4963-948f-d3321c2577e0" providerId="ADAL" clId="{F6FD4A9E-4902-49E5-A307-DBAD52648E6F}" dt="2022-04-26T04:07:54.364" v="1179"/>
        <pc:sldMkLst>
          <pc:docMk/>
          <pc:sldMk cId="895534726" sldId="340"/>
        </pc:sldMkLst>
      </pc:sldChg>
      <pc:sldChg chg="modSp add mod">
        <pc:chgData name="Rebecca Welsh" userId="bcd6985d-7d97-4963-948f-d3321c2577e0" providerId="ADAL" clId="{F6FD4A9E-4902-49E5-A307-DBAD52648E6F}" dt="2022-04-26T04:24:52.256" v="1245" actId="207"/>
        <pc:sldMkLst>
          <pc:docMk/>
          <pc:sldMk cId="3674158249" sldId="348"/>
        </pc:sldMkLst>
        <pc:spChg chg="mod">
          <ac:chgData name="Rebecca Welsh" userId="bcd6985d-7d97-4963-948f-d3321c2577e0" providerId="ADAL" clId="{F6FD4A9E-4902-49E5-A307-DBAD52648E6F}" dt="2022-04-26T04:24:52.256" v="1245" actId="207"/>
          <ac:spMkLst>
            <pc:docMk/>
            <pc:sldMk cId="3674158249" sldId="348"/>
            <ac:spMk id="13" creationId="{B92B9B4F-3694-4B07-910E-A1303126B558}"/>
          </ac:spMkLst>
        </pc:spChg>
      </pc:sldChg>
      <pc:sldChg chg="modSp add mod">
        <pc:chgData name="Rebecca Welsh" userId="bcd6985d-7d97-4963-948f-d3321c2577e0" providerId="ADAL" clId="{F6FD4A9E-4902-49E5-A307-DBAD52648E6F}" dt="2022-04-26T04:24:41.620" v="1244" actId="207"/>
        <pc:sldMkLst>
          <pc:docMk/>
          <pc:sldMk cId="2895986403" sldId="350"/>
        </pc:sldMkLst>
        <pc:spChg chg="mod">
          <ac:chgData name="Rebecca Welsh" userId="bcd6985d-7d97-4963-948f-d3321c2577e0" providerId="ADAL" clId="{F6FD4A9E-4902-49E5-A307-DBAD52648E6F}" dt="2022-04-26T04:24:41.620" v="1244" actId="207"/>
          <ac:spMkLst>
            <pc:docMk/>
            <pc:sldMk cId="2895986403" sldId="350"/>
            <ac:spMk id="13" creationId="{B92B9B4F-3694-4B07-910E-A1303126B558}"/>
          </ac:spMkLst>
        </pc:spChg>
      </pc:sldChg>
      <pc:sldChg chg="modSp add mod">
        <pc:chgData name="Rebecca Welsh" userId="bcd6985d-7d97-4963-948f-d3321c2577e0" providerId="ADAL" clId="{F6FD4A9E-4902-49E5-A307-DBAD52648E6F}" dt="2022-04-26T04:25:12.784" v="1246" actId="207"/>
        <pc:sldMkLst>
          <pc:docMk/>
          <pc:sldMk cId="2841915908" sldId="351"/>
        </pc:sldMkLst>
        <pc:spChg chg="mod">
          <ac:chgData name="Rebecca Welsh" userId="bcd6985d-7d97-4963-948f-d3321c2577e0" providerId="ADAL" clId="{F6FD4A9E-4902-49E5-A307-DBAD52648E6F}" dt="2022-04-26T04:25:12.784" v="1246" actId="207"/>
          <ac:spMkLst>
            <pc:docMk/>
            <pc:sldMk cId="2841915908" sldId="351"/>
            <ac:spMk id="13" creationId="{B92B9B4F-3694-4B07-910E-A1303126B558}"/>
          </ac:spMkLst>
        </pc:spChg>
      </pc:sldChg>
      <pc:sldChg chg="modSp add mod">
        <pc:chgData name="Rebecca Welsh" userId="bcd6985d-7d97-4963-948f-d3321c2577e0" providerId="ADAL" clId="{F6FD4A9E-4902-49E5-A307-DBAD52648E6F}" dt="2022-04-26T03:53:36.167" v="1177" actId="20577"/>
        <pc:sldMkLst>
          <pc:docMk/>
          <pc:sldMk cId="2046469440" sldId="360"/>
        </pc:sldMkLst>
        <pc:spChg chg="mod">
          <ac:chgData name="Rebecca Welsh" userId="bcd6985d-7d97-4963-948f-d3321c2577e0" providerId="ADAL" clId="{F6FD4A9E-4902-49E5-A307-DBAD52648E6F}" dt="2022-04-26T03:53:36.167" v="1177" actId="20577"/>
          <ac:spMkLst>
            <pc:docMk/>
            <pc:sldMk cId="2046469440" sldId="360"/>
            <ac:spMk id="2" creationId="{00000000-0000-0000-0000-000000000000}"/>
          </ac:spMkLst>
        </pc:spChg>
      </pc:sldChg>
      <pc:sldChg chg="add">
        <pc:chgData name="Rebecca Welsh" userId="bcd6985d-7d97-4963-948f-d3321c2577e0" providerId="ADAL" clId="{F6FD4A9E-4902-49E5-A307-DBAD52648E6F}" dt="2022-04-26T03:53:16.308" v="1156"/>
        <pc:sldMkLst>
          <pc:docMk/>
          <pc:sldMk cId="1699202404" sldId="387"/>
        </pc:sldMkLst>
      </pc:sldChg>
      <pc:sldChg chg="add">
        <pc:chgData name="Rebecca Welsh" userId="bcd6985d-7d97-4963-948f-d3321c2577e0" providerId="ADAL" clId="{F6FD4A9E-4902-49E5-A307-DBAD52648E6F}" dt="2022-04-26T03:53:16.308" v="1156"/>
        <pc:sldMkLst>
          <pc:docMk/>
          <pc:sldMk cId="2135290566" sldId="388"/>
        </pc:sldMkLst>
      </pc:sldChg>
      <pc:sldChg chg="modSp add mod">
        <pc:chgData name="Rebecca Welsh" userId="bcd6985d-7d97-4963-948f-d3321c2577e0" providerId="ADAL" clId="{F6FD4A9E-4902-49E5-A307-DBAD52648E6F}" dt="2022-04-26T04:25:20.703" v="1247" actId="207"/>
        <pc:sldMkLst>
          <pc:docMk/>
          <pc:sldMk cId="2935751483" sldId="389"/>
        </pc:sldMkLst>
        <pc:spChg chg="mod">
          <ac:chgData name="Rebecca Welsh" userId="bcd6985d-7d97-4963-948f-d3321c2577e0" providerId="ADAL" clId="{F6FD4A9E-4902-49E5-A307-DBAD52648E6F}" dt="2022-04-26T04:25:20.703" v="1247" actId="207"/>
          <ac:spMkLst>
            <pc:docMk/>
            <pc:sldMk cId="2935751483" sldId="389"/>
            <ac:spMk id="13" creationId="{B92B9B4F-3694-4B07-910E-A1303126B558}"/>
          </ac:spMkLst>
        </pc:spChg>
      </pc:sldChg>
      <pc:sldChg chg="new del">
        <pc:chgData name="Rebecca Welsh" userId="bcd6985d-7d97-4963-948f-d3321c2577e0" providerId="ADAL" clId="{F6FD4A9E-4902-49E5-A307-DBAD52648E6F}" dt="2022-04-26T04:38:45.833" v="1261" actId="47"/>
        <pc:sldMkLst>
          <pc:docMk/>
          <pc:sldMk cId="536157807" sldId="390"/>
        </pc:sldMkLst>
      </pc:sldChg>
      <pc:sldChg chg="addSp delSp modSp new del">
        <pc:chgData name="Rebecca Welsh" userId="bcd6985d-7d97-4963-948f-d3321c2577e0" providerId="ADAL" clId="{F6FD4A9E-4902-49E5-A307-DBAD52648E6F}" dt="2022-04-26T04:38:30.160" v="1256" actId="2696"/>
        <pc:sldMkLst>
          <pc:docMk/>
          <pc:sldMk cId="1823734169" sldId="390"/>
        </pc:sldMkLst>
        <pc:picChg chg="add del mod">
          <ac:chgData name="Rebecca Welsh" userId="bcd6985d-7d97-4963-948f-d3321c2577e0" providerId="ADAL" clId="{F6FD4A9E-4902-49E5-A307-DBAD52648E6F}" dt="2022-04-26T04:38:24.973" v="1255" actId="478"/>
          <ac:picMkLst>
            <pc:docMk/>
            <pc:sldMk cId="1823734169" sldId="390"/>
            <ac:picMk id="2050" creationId="{C5A7428F-D5F5-4F8C-949D-835F85F4427C}"/>
          </ac:picMkLst>
        </pc:picChg>
      </pc:sldChg>
      <pc:sldChg chg="add del">
        <pc:chgData name="Rebecca Welsh" userId="bcd6985d-7d97-4963-948f-d3321c2577e0" providerId="ADAL" clId="{F6FD4A9E-4902-49E5-A307-DBAD52648E6F}" dt="2022-04-26T04:07:54.364" v="1179"/>
        <pc:sldMkLst>
          <pc:docMk/>
          <pc:sldMk cId="3162002096" sldId="390"/>
        </pc:sldMkLst>
      </pc:sldChg>
      <pc:sldChg chg="add del">
        <pc:chgData name="Rebecca Welsh" userId="bcd6985d-7d97-4963-948f-d3321c2577e0" providerId="ADAL" clId="{F6FD4A9E-4902-49E5-A307-DBAD52648E6F}" dt="2022-04-26T04:07:54.364" v="1179"/>
        <pc:sldMkLst>
          <pc:docMk/>
          <pc:sldMk cId="21879377" sldId="391"/>
        </pc:sldMkLst>
      </pc:sldChg>
      <pc:sldChg chg="modSp add mod">
        <pc:chgData name="Rebecca Welsh" userId="bcd6985d-7d97-4963-948f-d3321c2577e0" providerId="ADAL" clId="{F6FD4A9E-4902-49E5-A307-DBAD52648E6F}" dt="2022-04-26T04:39:54.568" v="1308" actId="255"/>
        <pc:sldMkLst>
          <pc:docMk/>
          <pc:sldMk cId="3659418883" sldId="391"/>
        </pc:sldMkLst>
        <pc:spChg chg="mod">
          <ac:chgData name="Rebecca Welsh" userId="bcd6985d-7d97-4963-948f-d3321c2577e0" providerId="ADAL" clId="{F6FD4A9E-4902-49E5-A307-DBAD52648E6F}" dt="2022-04-26T04:39:46.179" v="1307" actId="14100"/>
          <ac:spMkLst>
            <pc:docMk/>
            <pc:sldMk cId="3659418883" sldId="391"/>
            <ac:spMk id="2" creationId="{677748A8-131D-49F1-AFC6-3FC52205F87D}"/>
          </ac:spMkLst>
        </pc:spChg>
        <pc:spChg chg="mod">
          <ac:chgData name="Rebecca Welsh" userId="bcd6985d-7d97-4963-948f-d3321c2577e0" providerId="ADAL" clId="{F6FD4A9E-4902-49E5-A307-DBAD52648E6F}" dt="2022-04-26T04:39:54.568" v="1308" actId="255"/>
          <ac:spMkLst>
            <pc:docMk/>
            <pc:sldMk cId="3659418883" sldId="391"/>
            <ac:spMk id="3" creationId="{6DF2F4A5-069B-4E3C-A76D-0F5B61494B2C}"/>
          </ac:spMkLst>
        </pc:spChg>
      </pc:sldChg>
      <pc:sldChg chg="add del">
        <pc:chgData name="Rebecca Welsh" userId="bcd6985d-7d97-4963-948f-d3321c2577e0" providerId="ADAL" clId="{F6FD4A9E-4902-49E5-A307-DBAD52648E6F}" dt="2022-04-26T04:07:54.364" v="1179"/>
        <pc:sldMkLst>
          <pc:docMk/>
          <pc:sldMk cId="1293087921" sldId="392"/>
        </pc:sldMkLst>
      </pc:sldChg>
      <pc:sldChg chg="add del">
        <pc:chgData name="Rebecca Welsh" userId="bcd6985d-7d97-4963-948f-d3321c2577e0" providerId="ADAL" clId="{F6FD4A9E-4902-49E5-A307-DBAD52648E6F}" dt="2022-04-26T04:07:54.364" v="1179"/>
        <pc:sldMkLst>
          <pc:docMk/>
          <pc:sldMk cId="2538510292" sldId="393"/>
        </pc:sldMkLst>
      </pc:sldChg>
      <pc:sldChg chg="add del">
        <pc:chgData name="Rebecca Welsh" userId="bcd6985d-7d97-4963-948f-d3321c2577e0" providerId="ADAL" clId="{F6FD4A9E-4902-49E5-A307-DBAD52648E6F}" dt="2022-04-26T04:07:54.364" v="1179"/>
        <pc:sldMkLst>
          <pc:docMk/>
          <pc:sldMk cId="962513216" sldId="394"/>
        </pc:sldMkLst>
      </pc:sldChg>
      <pc:sldChg chg="add del">
        <pc:chgData name="Rebecca Welsh" userId="bcd6985d-7d97-4963-948f-d3321c2577e0" providerId="ADAL" clId="{F6FD4A9E-4902-49E5-A307-DBAD52648E6F}" dt="2022-04-26T04:07:54.364" v="1179"/>
        <pc:sldMkLst>
          <pc:docMk/>
          <pc:sldMk cId="2794373465" sldId="395"/>
        </pc:sldMkLst>
      </pc:sldChg>
      <pc:sldChg chg="add del">
        <pc:chgData name="Rebecca Welsh" userId="bcd6985d-7d97-4963-948f-d3321c2577e0" providerId="ADAL" clId="{F6FD4A9E-4902-49E5-A307-DBAD52648E6F}" dt="2022-04-26T04:07:54.364" v="1179"/>
        <pc:sldMkLst>
          <pc:docMk/>
          <pc:sldMk cId="3858215924" sldId="3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84BF0-F03A-482A-83CD-C7B3780FB70B}" type="datetimeFigureOut">
              <a:rPr lang="en-NZ" smtClean="0"/>
              <a:t>5/09/2022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6AC5-DA1B-4C86-BBFE-B2A53D1CA3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2168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96C96-BECF-499C-AAA9-85A80BB1F7EE}" type="datetimeFigureOut">
              <a:rPr lang="en-NZ" smtClean="0"/>
              <a:t>5/09/2022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21AD-EE30-4F89-B16A-4ACB770692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780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21AD-EE30-4F89-B16A-4ACB770692F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803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21AD-EE30-4F89-B16A-4ACB770692F3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520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21AD-EE30-4F89-B16A-4ACB770692F3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36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21AD-EE30-4F89-B16A-4ACB770692F3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380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21AD-EE30-4F89-B16A-4ACB770692F3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731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7415" y="6136079"/>
            <a:ext cx="714759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15" y="1007928"/>
            <a:ext cx="3057150" cy="48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0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79390"/>
            <a:ext cx="9973559" cy="207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2775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931769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279044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26318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AAC328-9D3D-412C-93C7-45FB219C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8237EE-F57E-45F6-8326-6810832B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6CBA98-A760-4779-A7E3-5E485B27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746DA8-E7EA-48A1-B1E2-2A020B4BB4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899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279044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26318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68555-F17D-4B4E-869D-9BF9E33A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CA4FB-5D12-454C-9FE6-F56161C2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9D871-D176-4ED1-B31D-AE44BEC1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746DA8-E7EA-48A1-B1E2-2A020B4BB4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980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98" y="4485094"/>
            <a:ext cx="6643294" cy="63695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63" y="4713474"/>
            <a:ext cx="1042418" cy="164287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90342" y="5146479"/>
            <a:ext cx="6673850" cy="10001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67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0" y="978323"/>
            <a:ext cx="6643294" cy="636951"/>
          </a:xfrm>
        </p:spPr>
        <p:txBody>
          <a:bodyPr>
            <a:no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63" y="4713474"/>
            <a:ext cx="1042418" cy="164287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90342" y="1588219"/>
            <a:ext cx="6673850" cy="100012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None/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688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191565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108569" y="1976846"/>
            <a:ext cx="5245231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B6A6EB-55E6-4AD3-AA5B-DDD9E3AE9B3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D2F797-B8FC-4691-80DD-77CD5C24F0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DDAD1A-26C6-4474-AC2D-D56E5F0A40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746DA8-E7EA-48A1-B1E2-2A020B4BB4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215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10813869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28FCBB-B091-4312-B30C-C4DEB7DB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746DA8-E7EA-48A1-B1E2-2A020B4BB4EE}" type="slidenum">
              <a:rPr lang="en-NZ" smtClean="0"/>
              <a:t>‹#›</a:t>
            </a:fld>
            <a:endParaRPr lang="en-NZ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345441-8BDF-4E1F-8480-E3B6F67B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626E01-2C70-44B9-8673-194021A8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373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5276407" cy="63695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276407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65850" y="857250"/>
            <a:ext cx="5400675" cy="4959350"/>
          </a:xfrm>
        </p:spPr>
        <p:txBody>
          <a:bodyPr/>
          <a:lstStyle/>
          <a:p>
            <a:endParaRPr lang="en-NZ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5C98A5-1720-4089-80A5-87DCB32864F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32BAEE-2F12-4368-83D8-2763210302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CEDBE9C-F785-4FCE-A8E3-443729535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746DA8-E7EA-48A1-B1E2-2A020B4BB4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296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9932" y="857250"/>
            <a:ext cx="11026594" cy="4959350"/>
          </a:xfrm>
        </p:spPr>
        <p:txBody>
          <a:bodyPr/>
          <a:lstStyle/>
          <a:p>
            <a:endParaRPr lang="en-NZ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C68D15-0A31-43F3-AF08-D92C5682F31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9E58BB-B098-4DBA-917E-0419C69649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0FD0A4-6213-4B11-85F1-9C9429AD07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746DA8-E7EA-48A1-B1E2-2A020B4BB4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344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156325" y="847725"/>
            <a:ext cx="5400675" cy="4978400"/>
          </a:xfrm>
        </p:spPr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5276407" cy="63695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276407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8CA2F1E-45A9-4FC2-BF9F-115552A7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90FC10-4C46-4A90-BA1A-82EE08D47A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B88D88-FBDA-4C20-895C-58BC8AE954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746DA8-E7EA-48A1-B1E2-2A020B4BB4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439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2775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37501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052800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258672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473971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2775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837501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052800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258672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473971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0009889-381A-4CD6-A70A-07E66D4B8E3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31F1185-6CFE-48CE-9BC0-BDB963287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CCF563F-8DC3-48EC-A35A-C0CC275463E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746DA8-E7EA-48A1-B1E2-2A020B4BB4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1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10813869" cy="636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31" y="1976845"/>
            <a:ext cx="10813869" cy="420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95B2-4FE3-4026-8847-2AFE67DABA8C}" type="slidenum">
              <a:rPr lang="en-NZ" smtClean="0"/>
              <a:t>‹#›</a:t>
            </a:fld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6252029"/>
            <a:ext cx="2276861" cy="137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73" y="5933776"/>
            <a:ext cx="1423419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8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iwa.co.nz/climate/information-and-resources/climate-change-adaptation-toolbo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iwa.co.nz/climate/information-and-resources/climate-change-adaptation-toolbo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iwa.co.nz/education-and-training/schools/students/climate-change/adapting-to-climate-chan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48A8-131D-49F1-AFC6-3FC52205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20" y="4250029"/>
            <a:ext cx="7791092" cy="636951"/>
          </a:xfrm>
        </p:spPr>
        <p:txBody>
          <a:bodyPr/>
          <a:lstStyle/>
          <a:p>
            <a:r>
              <a:rPr lang="en-NZ" sz="4000"/>
              <a:t>Climate Change Adaptation Toolbox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F4A5-069B-4E3C-A76D-0F5B61494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064" y="5027706"/>
            <a:ext cx="6673850" cy="1000125"/>
          </a:xfrm>
        </p:spPr>
        <p:txBody>
          <a:bodyPr>
            <a:normAutofit/>
          </a:bodyPr>
          <a:lstStyle/>
          <a:p>
            <a:r>
              <a:rPr lang="en-NZ" sz="2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https://niwa.co.nz/climate/information-and-resources/climate-change-adaptation-toolbox</a:t>
            </a:r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365941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3F1EE-F135-4F18-9D6C-316A8A38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065" y="1068886"/>
            <a:ext cx="10813869" cy="1452154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This Climate Change Adaptation Toolbox helps you find out about the changing climate, what it might mean for your school or community and what you can do about it. </a:t>
            </a:r>
            <a:endParaRPr lang="en-NZ"/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40999-3478-4F5E-B3C4-0619ADD0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6DA8-E7EA-48A1-B1E2-2A020B4BB4EE}" type="slidenum">
              <a:rPr lang="en-NZ" smtClean="0"/>
              <a:t>2</a:t>
            </a:fld>
            <a:endParaRPr lang="en-NZ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CCB0618E-7280-4016-A8FF-41F625330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23" y="2414456"/>
            <a:ext cx="6958941" cy="3374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070812-72B0-48DD-AD85-3E013C66E485}"/>
              </a:ext>
            </a:extLst>
          </p:cNvPr>
          <p:cNvSpPr txBox="1"/>
          <p:nvPr/>
        </p:nvSpPr>
        <p:spPr>
          <a:xfrm>
            <a:off x="8772787" y="3282090"/>
            <a:ext cx="2743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>
                <a:solidFill>
                  <a:schemeClr val="accent2">
                    <a:lumMod val="75000"/>
                  </a:schemeClr>
                </a:solidFill>
                <a:hlinkClick r:id="rId4"/>
              </a:rPr>
              <a:t>https://niwa.co.nz/climate/information-and-resources/climate-change-adaptation-toolbox</a:t>
            </a:r>
            <a:endParaRPr lang="en-NZ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0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A79A-BF75-42F7-8486-55BB4B8A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>
                <a:hlinkClick r:id="rId3"/>
              </a:rPr>
              <a:t>Climate Change Adaptation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3F1EE-F135-4F18-9D6C-316A8A38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667" y="1925331"/>
            <a:ext cx="5107455" cy="368866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/>
              <a:t>Climate change is expected to cause variation to temperatures, rainfall, storm intensities and sea levels. </a:t>
            </a:r>
          </a:p>
          <a:p>
            <a:pPr fontAlgn="base"/>
            <a:r>
              <a:rPr lang="en-US"/>
              <a:t>Climate change adaptation is managing the risk of climate change.</a:t>
            </a:r>
          </a:p>
          <a:p>
            <a:pPr fontAlgn="base"/>
            <a:r>
              <a:rPr lang="en-US"/>
              <a:t>Planning can help maximise benefits and minimise costs.</a:t>
            </a:r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40999-3478-4F5E-B3C4-0619ADD0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6DA8-E7EA-48A1-B1E2-2A020B4BB4EE}" type="slidenum">
              <a:rPr lang="en-NZ" smtClean="0"/>
              <a:t>3</a:t>
            </a:fld>
            <a:endParaRPr lang="en-NZ"/>
          </a:p>
        </p:txBody>
      </p:sp>
      <p:pic>
        <p:nvPicPr>
          <p:cNvPr id="3074" name="Picture 2" descr="Rare New Zealand bushfire, burning for days, threatens town of 3,000 | New  Zealand | The Guardian">
            <a:extLst>
              <a:ext uri="{FF2B5EF4-FFF2-40B4-BE49-F238E27FC236}">
                <a16:creationId xmlns:a16="http://schemas.microsoft.com/office/drawing/2014/main" id="{6A504F47-2F97-4413-912E-3BCAED134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40" y="1925331"/>
            <a:ext cx="4557609" cy="341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5C57-439C-42DF-8309-00F0BD10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What can the Toolbox be used for?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A1BCE-44B8-4BCA-8E22-8A8A417434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746DA8-E7EA-48A1-B1E2-2A020B4BB4EE}" type="slidenum">
              <a:rPr lang="en-NZ" smtClean="0"/>
              <a:t>4</a:t>
            </a:fld>
            <a:endParaRPr lang="en-NZ"/>
          </a:p>
        </p:txBody>
      </p:sp>
      <p:sp>
        <p:nvSpPr>
          <p:cNvPr id="6" name="AutoShape 2" descr="Bridge washed away by storm surge in N.Z.">
            <a:extLst>
              <a:ext uri="{FF2B5EF4-FFF2-40B4-BE49-F238E27FC236}">
                <a16:creationId xmlns:a16="http://schemas.microsoft.com/office/drawing/2014/main" id="{B70AA8FF-AE40-45FF-8AD9-3BE643447BDC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sz="3200"/>
              <a:t>Education			</a:t>
            </a:r>
          </a:p>
          <a:p>
            <a:pPr fontAlgn="base"/>
            <a:r>
              <a:rPr lang="en-US" sz="3200"/>
              <a:t>To find out how my climate is changing	</a:t>
            </a:r>
          </a:p>
          <a:p>
            <a:pPr fontAlgn="base"/>
            <a:r>
              <a:rPr lang="en-US" sz="3200"/>
              <a:t>Adaptation to climate change</a:t>
            </a:r>
          </a:p>
          <a:p>
            <a:endParaRPr lang="en-NZ"/>
          </a:p>
        </p:txBody>
      </p:sp>
      <p:pic>
        <p:nvPicPr>
          <p:cNvPr id="1028" name="Picture 4" descr="After the worst floods in decades Westport residents mull over options for  new defences | Stuff.co.nz">
            <a:extLst>
              <a:ext uri="{FF2B5EF4-FFF2-40B4-BE49-F238E27FC236}">
                <a16:creationId xmlns:a16="http://schemas.microsoft.com/office/drawing/2014/main" id="{2D7D546D-B6EE-4FDD-B273-A884E6111DB2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77" y="2067059"/>
            <a:ext cx="5924121" cy="33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6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40999-3478-4F5E-B3C4-0619ADD0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6DA8-E7EA-48A1-B1E2-2A020B4BB4EE}" type="slidenum">
              <a:rPr lang="en-NZ" smtClean="0"/>
              <a:t>5</a:t>
            </a:fld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72161-A1A8-4DB6-9646-0D88B1814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432" y="587108"/>
            <a:ext cx="5737538" cy="5116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BBD84A-0EE5-D23E-75BC-5DF46E08B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436880"/>
            <a:ext cx="6197600" cy="59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18" y="3139497"/>
            <a:ext cx="10828763" cy="178419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NZ" sz="6000"/>
              <a:t>Together we are going to decide what to do ….</a:t>
            </a:r>
            <a:br>
              <a:rPr lang="en-NZ" sz="6000"/>
            </a:br>
            <a:br>
              <a:rPr lang="en-NZ" sz="6000"/>
            </a:br>
            <a:br>
              <a:rPr lang="en-NZ" sz="6000"/>
            </a:br>
            <a:endParaRPr lang="en-NZ" sz="6000"/>
          </a:p>
        </p:txBody>
      </p:sp>
    </p:spTree>
    <p:extLst>
      <p:ext uri="{BB962C8B-B14F-4D97-AF65-F5344CB8AC3E}">
        <p14:creationId xmlns:p14="http://schemas.microsoft.com/office/powerpoint/2010/main" val="2135290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C8F4"/>
      </a:accent1>
      <a:accent2>
        <a:srgbClr val="0088CF"/>
      </a:accent2>
      <a:accent3>
        <a:srgbClr val="17469E"/>
      </a:accent3>
      <a:accent4>
        <a:srgbClr val="00A34F"/>
      </a:accent4>
      <a:accent5>
        <a:srgbClr val="6D5FAA"/>
      </a:accent5>
      <a:accent6>
        <a:srgbClr val="A7A9A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645E44DF4C347A076E5154A1E1A44" ma:contentTypeVersion="13" ma:contentTypeDescription="Create a new document." ma:contentTypeScope="" ma:versionID="fed3924ebad4b1980a48696ea5626475">
  <xsd:schema xmlns:xsd="http://www.w3.org/2001/XMLSchema" xmlns:xs="http://www.w3.org/2001/XMLSchema" xmlns:p="http://schemas.microsoft.com/office/2006/metadata/properties" xmlns:ns3="0e9b77c3-686e-41f8-8658-848585ae3dd1" xmlns:ns4="7cc5065d-f71a-4a84-87cf-13f6ecd6fd27" targetNamespace="http://schemas.microsoft.com/office/2006/metadata/properties" ma:root="true" ma:fieldsID="17712d7b2787ccbd2e536e461d73e683" ns3:_="" ns4:_="">
    <xsd:import namespace="0e9b77c3-686e-41f8-8658-848585ae3dd1"/>
    <xsd:import namespace="7cc5065d-f71a-4a84-87cf-13f6ecd6fd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b77c3-686e-41f8-8658-848585ae3d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5065d-f71a-4a84-87cf-13f6ecd6fd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17C76-B0BC-4DAA-9FEE-2F6EC759F733}">
  <ds:schemaRefs>
    <ds:schemaRef ds:uri="0e9b77c3-686e-41f8-8658-848585ae3dd1"/>
    <ds:schemaRef ds:uri="7cc5065d-f71a-4a84-87cf-13f6ecd6fd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E36611-773A-4920-89A3-001E85342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991322-6CA4-49CA-A5EB-C0B5EF00A0DC}">
  <ds:schemaRefs>
    <ds:schemaRef ds:uri="0e9b77c3-686e-41f8-8658-848585ae3dd1"/>
    <ds:schemaRef ds:uri="7cc5065d-f71a-4a84-87cf-13f6ecd6fd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Climate Change Adaptation Toolbox</vt:lpstr>
      <vt:lpstr>PowerPoint Presentation</vt:lpstr>
      <vt:lpstr>Climate Change Adaptation</vt:lpstr>
      <vt:lpstr>What can the Toolbox be used for?</vt:lpstr>
      <vt:lpstr>PowerPoint Presentation</vt:lpstr>
      <vt:lpstr>Together we are going to decide what to do ….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Empson</dc:creator>
  <cp:revision>1</cp:revision>
  <cp:lastPrinted>2019-01-21T02:52:19Z</cp:lastPrinted>
  <dcterms:created xsi:type="dcterms:W3CDTF">2018-07-24T04:55:28Z</dcterms:created>
  <dcterms:modified xsi:type="dcterms:W3CDTF">2022-09-06T00:09:33Z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0x0101005FE645E44DF4C347A076E5154A1E1A44</vt:lpwstr>
  </property>
</Properties>
</file>